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5"/>
    <p:sldMasterId id="2147483688" r:id="rId6"/>
  </p:sldMasterIdLst>
  <p:notesMasterIdLst>
    <p:notesMasterId r:id="rId24"/>
  </p:notesMasterIdLst>
  <p:handoutMasterIdLst>
    <p:handoutMasterId r:id="rId25"/>
  </p:handoutMasterIdLst>
  <p:sldIdLst>
    <p:sldId id="321" r:id="rId7"/>
    <p:sldId id="499" r:id="rId8"/>
    <p:sldId id="502" r:id="rId9"/>
    <p:sldId id="504" r:id="rId10"/>
    <p:sldId id="505" r:id="rId11"/>
    <p:sldId id="371" r:id="rId12"/>
    <p:sldId id="508" r:id="rId13"/>
    <p:sldId id="510" r:id="rId14"/>
    <p:sldId id="509" r:id="rId15"/>
    <p:sldId id="468" r:id="rId16"/>
    <p:sldId id="480" r:id="rId17"/>
    <p:sldId id="511" r:id="rId18"/>
    <p:sldId id="435" r:id="rId19"/>
    <p:sldId id="479" r:id="rId20"/>
    <p:sldId id="503" r:id="rId21"/>
    <p:sldId id="507" r:id="rId22"/>
    <p:sldId id="283" r:id="rId23"/>
  </p:sldIdLst>
  <p:sldSz cx="12192000" cy="6858000"/>
  <p:notesSz cx="6735763" cy="98663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75" userDrawn="1">
          <p15:clr>
            <a:srgbClr val="A4A3A4"/>
          </p15:clr>
        </p15:guide>
        <p15:guide id="2" pos="288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3" initials="" lastIdx="9" clrIdx="0"/>
  <p:cmAuthor id="1" name="Bridget Hannigan" initials="BH" lastIdx="2" clrIdx="1">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5497"/>
    <a:srgbClr val="003F5F"/>
    <a:srgbClr val="F5833B"/>
    <a:srgbClr val="F57B27"/>
    <a:srgbClr val="E28B4C"/>
    <a:srgbClr val="FFC000"/>
    <a:srgbClr val="FEFDFF"/>
    <a:srgbClr val="FFFFFF"/>
    <a:srgbClr val="F83E54"/>
    <a:srgbClr val="9E9C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87431" autoAdjust="0"/>
  </p:normalViewPr>
  <p:slideViewPr>
    <p:cSldViewPr snapToGrid="0">
      <p:cViewPr varScale="1">
        <p:scale>
          <a:sx n="100" d="100"/>
          <a:sy n="100" d="100"/>
        </p:scale>
        <p:origin x="936" y="72"/>
      </p:cViewPr>
      <p:guideLst>
        <p:guide orient="horz" pos="3475"/>
        <p:guide pos="2887"/>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2022"/>
    </p:cViewPr>
  </p:sorterViewPr>
  <p:notesViewPr>
    <p:cSldViewPr snapToGrid="0" showGuides="1">
      <p:cViewPr varScale="1">
        <p:scale>
          <a:sx n="83" d="100"/>
          <a:sy n="83" d="100"/>
        </p:scale>
        <p:origin x="217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microsoft.com/office/2016/11/relationships/changesInfo" Target="changesInfos/changesInfo1.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os Kanellopoulos" userId="08154885beb03b9b" providerId="LiveId" clId="{BECA2BCA-4A27-5D4E-8202-3B5EDA8CEC58}"/>
    <pc:docChg chg="undo custSel addSld delSld modSld">
      <pc:chgData name="Christos Kanellopoulos" userId="08154885beb03b9b" providerId="LiveId" clId="{BECA2BCA-4A27-5D4E-8202-3B5EDA8CEC58}" dt="2018-10-31T09:07:56.856" v="515" actId="207"/>
      <pc:docMkLst>
        <pc:docMk/>
      </pc:docMkLst>
      <pc:sldChg chg="modSp">
        <pc:chgData name="Christos Kanellopoulos" userId="08154885beb03b9b" providerId="LiveId" clId="{BECA2BCA-4A27-5D4E-8202-3B5EDA8CEC58}" dt="2018-10-31T04:50:53.448" v="16" actId="207"/>
        <pc:sldMkLst>
          <pc:docMk/>
          <pc:sldMk cId="2448576696" sldId="482"/>
        </pc:sldMkLst>
        <pc:graphicFrameChg chg="modGraphic">
          <ac:chgData name="Christos Kanellopoulos" userId="08154885beb03b9b" providerId="LiveId" clId="{BECA2BCA-4A27-5D4E-8202-3B5EDA8CEC58}" dt="2018-10-31T04:50:53.448" v="16" actId="207"/>
          <ac:graphicFrameMkLst>
            <pc:docMk/>
            <pc:sldMk cId="2448576696" sldId="482"/>
            <ac:graphicFrameMk id="7" creationId="{72EFE949-927D-9849-AE17-F47598E86CAC}"/>
          </ac:graphicFrameMkLst>
        </pc:graphicFrameChg>
      </pc:sldChg>
      <pc:sldChg chg="modSp">
        <pc:chgData name="Christos Kanellopoulos" userId="08154885beb03b9b" providerId="LiveId" clId="{BECA2BCA-4A27-5D4E-8202-3B5EDA8CEC58}" dt="2018-10-31T05:26:18.696" v="82" actId="14734"/>
        <pc:sldMkLst>
          <pc:docMk/>
          <pc:sldMk cId="1134970665" sldId="484"/>
        </pc:sldMkLst>
        <pc:graphicFrameChg chg="mod modGraphic">
          <ac:chgData name="Christos Kanellopoulos" userId="08154885beb03b9b" providerId="LiveId" clId="{BECA2BCA-4A27-5D4E-8202-3B5EDA8CEC58}" dt="2018-10-31T05:26:18.696" v="82" actId="14734"/>
          <ac:graphicFrameMkLst>
            <pc:docMk/>
            <pc:sldMk cId="1134970665" sldId="484"/>
            <ac:graphicFrameMk id="5" creationId="{3AA22FCF-D22C-7544-A392-439AEBE99107}"/>
          </ac:graphicFrameMkLst>
        </pc:graphicFrameChg>
      </pc:sldChg>
      <pc:sldChg chg="addSp delSp modSp add">
        <pc:chgData name="Christos Kanellopoulos" userId="08154885beb03b9b" providerId="LiveId" clId="{BECA2BCA-4A27-5D4E-8202-3B5EDA8CEC58}" dt="2018-10-31T05:22:46.873" v="25" actId="1076"/>
        <pc:sldMkLst>
          <pc:docMk/>
          <pc:sldMk cId="3668644350" sldId="492"/>
        </pc:sldMkLst>
        <pc:spChg chg="del">
          <ac:chgData name="Christos Kanellopoulos" userId="08154885beb03b9b" providerId="LiveId" clId="{BECA2BCA-4A27-5D4E-8202-3B5EDA8CEC58}" dt="2018-10-31T04:43:55.480" v="7" actId="478"/>
          <ac:spMkLst>
            <pc:docMk/>
            <pc:sldMk cId="3668644350" sldId="492"/>
            <ac:spMk id="2" creationId="{CD6D9484-E384-984A-BB95-77F6B1F0E030}"/>
          </ac:spMkLst>
        </pc:spChg>
        <pc:picChg chg="add mod">
          <ac:chgData name="Christos Kanellopoulos" userId="08154885beb03b9b" providerId="LiveId" clId="{BECA2BCA-4A27-5D4E-8202-3B5EDA8CEC58}" dt="2018-10-31T05:22:46.873" v="25" actId="1076"/>
          <ac:picMkLst>
            <pc:docMk/>
            <pc:sldMk cId="3668644350" sldId="492"/>
            <ac:picMk id="5" creationId="{EDFDCD5A-6617-DB4F-A6C3-E6CE39E949D6}"/>
          </ac:picMkLst>
        </pc:picChg>
        <pc:picChg chg="add mod">
          <ac:chgData name="Christos Kanellopoulos" userId="08154885beb03b9b" providerId="LiveId" clId="{BECA2BCA-4A27-5D4E-8202-3B5EDA8CEC58}" dt="2018-10-31T05:22:24.880" v="22" actId="1076"/>
          <ac:picMkLst>
            <pc:docMk/>
            <pc:sldMk cId="3668644350" sldId="492"/>
            <ac:picMk id="6" creationId="{637D66A7-FDF1-4F40-8A58-321D44624BAF}"/>
          </ac:picMkLst>
        </pc:picChg>
      </pc:sldChg>
      <pc:sldChg chg="addSp delSp modSp add">
        <pc:chgData name="Christos Kanellopoulos" userId="08154885beb03b9b" providerId="LiveId" clId="{BECA2BCA-4A27-5D4E-8202-3B5EDA8CEC58}" dt="2018-10-31T05:31:30.383" v="103" actId="20577"/>
        <pc:sldMkLst>
          <pc:docMk/>
          <pc:sldMk cId="3910736821" sldId="493"/>
        </pc:sldMkLst>
        <pc:spChg chg="del">
          <ac:chgData name="Christos Kanellopoulos" userId="08154885beb03b9b" providerId="LiveId" clId="{BECA2BCA-4A27-5D4E-8202-3B5EDA8CEC58}" dt="2018-10-31T05:31:01.854" v="86" actId="478"/>
          <ac:spMkLst>
            <pc:docMk/>
            <pc:sldMk cId="3910736821" sldId="493"/>
            <ac:spMk id="2" creationId="{9CD0E88F-08A3-154F-8D86-42383726DE82}"/>
          </ac:spMkLst>
        </pc:spChg>
        <pc:spChg chg="mod">
          <ac:chgData name="Christos Kanellopoulos" userId="08154885beb03b9b" providerId="LiveId" clId="{BECA2BCA-4A27-5D4E-8202-3B5EDA8CEC58}" dt="2018-10-31T05:31:30.383" v="103" actId="20577"/>
          <ac:spMkLst>
            <pc:docMk/>
            <pc:sldMk cId="3910736821" sldId="493"/>
            <ac:spMk id="3" creationId="{05DCD863-7CC9-6C42-AEC5-5B82216143C6}"/>
          </ac:spMkLst>
        </pc:spChg>
        <pc:picChg chg="add mod">
          <ac:chgData name="Christos Kanellopoulos" userId="08154885beb03b9b" providerId="LiveId" clId="{BECA2BCA-4A27-5D4E-8202-3B5EDA8CEC58}" dt="2018-10-31T05:31:24.865" v="92" actId="14100"/>
          <ac:picMkLst>
            <pc:docMk/>
            <pc:sldMk cId="3910736821" sldId="493"/>
            <ac:picMk id="5" creationId="{FFC83D27-5B65-4744-B500-48BBC932D82B}"/>
          </ac:picMkLst>
        </pc:picChg>
      </pc:sldChg>
    </pc:docChg>
  </pc:docChgLst>
  <pc:docChgLst>
    <pc:chgData name="Christos Kanellopoulos" userId="08154885beb03b9b" providerId="LiveId" clId="{41716808-E719-5E4D-955A-967DE0D6BE1D}"/>
    <pc:docChg chg="undo custSel addSld delSld modSld sldOrd">
      <pc:chgData name="Christos Kanellopoulos" userId="08154885beb03b9b" providerId="LiveId" clId="{41716808-E719-5E4D-955A-967DE0D6BE1D}" dt="2019-01-16T09:02:54.069" v="2748" actId="20577"/>
      <pc:docMkLst>
        <pc:docMk/>
      </pc:docMkLst>
      <pc:sldChg chg="add del">
        <pc:chgData name="Christos Kanellopoulos" userId="08154885beb03b9b" providerId="LiveId" clId="{41716808-E719-5E4D-955A-967DE0D6BE1D}" dt="2019-01-15T07:33:35.557" v="1"/>
        <pc:sldMkLst>
          <pc:docMk/>
          <pc:sldMk cId="2869066237" sldId="260"/>
        </pc:sldMkLst>
      </pc:sldChg>
      <pc:sldChg chg="delSp modSp">
        <pc:chgData name="Christos Kanellopoulos" userId="08154885beb03b9b" providerId="LiveId" clId="{41716808-E719-5E4D-955A-967DE0D6BE1D}" dt="2019-01-16T09:02:54.069" v="2748" actId="20577"/>
        <pc:sldMkLst>
          <pc:docMk/>
          <pc:sldMk cId="16105794" sldId="283"/>
        </pc:sldMkLst>
        <pc:spChg chg="del mod">
          <ac:chgData name="Christos Kanellopoulos" userId="08154885beb03b9b" providerId="LiveId" clId="{41716808-E719-5E4D-955A-967DE0D6BE1D}" dt="2019-01-16T07:34:03.773" v="1256" actId="478"/>
          <ac:spMkLst>
            <pc:docMk/>
            <pc:sldMk cId="16105794" sldId="283"/>
            <ac:spMk id="6" creationId="{24DD0582-FC26-0543-A0C3-DC636CD90B40}"/>
          </ac:spMkLst>
        </pc:spChg>
        <pc:spChg chg="mod">
          <ac:chgData name="Christos Kanellopoulos" userId="08154885beb03b9b" providerId="LiveId" clId="{41716808-E719-5E4D-955A-967DE0D6BE1D}" dt="2019-01-16T09:02:54.069" v="2748" actId="20577"/>
          <ac:spMkLst>
            <pc:docMk/>
            <pc:sldMk cId="16105794" sldId="283"/>
            <ac:spMk id="12" creationId="{00000000-0000-0000-0000-000000000000}"/>
          </ac:spMkLst>
        </pc:spChg>
      </pc:sldChg>
      <pc:sldChg chg="delSp modSp">
        <pc:chgData name="Christos Kanellopoulos" userId="08154885beb03b9b" providerId="LiveId" clId="{41716808-E719-5E4D-955A-967DE0D6BE1D}" dt="2019-01-16T08:58:08.652" v="2591" actId="20577"/>
        <pc:sldMkLst>
          <pc:docMk/>
          <pc:sldMk cId="2710511655" sldId="321"/>
        </pc:sldMkLst>
        <pc:spChg chg="mod">
          <ac:chgData name="Christos Kanellopoulos" userId="08154885beb03b9b" providerId="LiveId" clId="{41716808-E719-5E4D-955A-967DE0D6BE1D}" dt="2019-01-16T07:35:26.550" v="1298" actId="1076"/>
          <ac:spMkLst>
            <pc:docMk/>
            <pc:sldMk cId="2710511655" sldId="321"/>
            <ac:spMk id="6" creationId="{00000000-0000-0000-0000-000000000000}"/>
          </ac:spMkLst>
        </pc:spChg>
        <pc:spChg chg="mod">
          <ac:chgData name="Christos Kanellopoulos" userId="08154885beb03b9b" providerId="LiveId" clId="{41716808-E719-5E4D-955A-967DE0D6BE1D}" dt="2019-01-16T08:58:08.652" v="2591" actId="20577"/>
          <ac:spMkLst>
            <pc:docMk/>
            <pc:sldMk cId="2710511655" sldId="321"/>
            <ac:spMk id="16" creationId="{00000000-0000-0000-0000-000000000000}"/>
          </ac:spMkLst>
        </pc:spChg>
        <pc:picChg chg="del">
          <ac:chgData name="Christos Kanellopoulos" userId="08154885beb03b9b" providerId="LiveId" clId="{41716808-E719-5E4D-955A-967DE0D6BE1D}" dt="2019-01-15T07:54:42.626" v="227" actId="478"/>
          <ac:picMkLst>
            <pc:docMk/>
            <pc:sldMk cId="2710511655" sldId="321"/>
            <ac:picMk id="8" creationId="{00000000-0000-0000-0000-000000000000}"/>
          </ac:picMkLst>
        </pc:picChg>
      </pc:sldChg>
      <pc:sldChg chg="modSp">
        <pc:chgData name="Christos Kanellopoulos" userId="08154885beb03b9b" providerId="LiveId" clId="{41716808-E719-5E4D-955A-967DE0D6BE1D}" dt="2019-01-16T08:58:19.066" v="2607" actId="20577"/>
        <pc:sldMkLst>
          <pc:docMk/>
          <pc:sldMk cId="2729294379" sldId="371"/>
        </pc:sldMkLst>
        <pc:spChg chg="mod">
          <ac:chgData name="Christos Kanellopoulos" userId="08154885beb03b9b" providerId="LiveId" clId="{41716808-E719-5E4D-955A-967DE0D6BE1D}" dt="2019-01-16T08:58:19.066" v="2607" actId="20577"/>
          <ac:spMkLst>
            <pc:docMk/>
            <pc:sldMk cId="2729294379" sldId="371"/>
            <ac:spMk id="7" creationId="{00000000-0000-0000-0000-000000000000}"/>
          </ac:spMkLst>
        </pc:spChg>
      </pc:sldChg>
      <pc:sldChg chg="add del">
        <pc:chgData name="Christos Kanellopoulos" userId="08154885beb03b9b" providerId="LiveId" clId="{41716808-E719-5E4D-955A-967DE0D6BE1D}" dt="2019-01-15T07:33:35.557" v="1"/>
        <pc:sldMkLst>
          <pc:docMk/>
          <pc:sldMk cId="3459648745" sldId="380"/>
        </pc:sldMkLst>
      </pc:sldChg>
      <pc:sldChg chg="modSp">
        <pc:chgData name="Christos Kanellopoulos" userId="08154885beb03b9b" providerId="LiveId" clId="{41716808-E719-5E4D-955A-967DE0D6BE1D}" dt="2019-01-16T08:59:14.585" v="2642" actId="20577"/>
        <pc:sldMkLst>
          <pc:docMk/>
          <pc:sldMk cId="2414382140" sldId="435"/>
        </pc:sldMkLst>
        <pc:spChg chg="mod">
          <ac:chgData name="Christos Kanellopoulos" userId="08154885beb03b9b" providerId="LiveId" clId="{41716808-E719-5E4D-955A-967DE0D6BE1D}" dt="2019-01-16T08:59:14.585" v="2642" actId="20577"/>
          <ac:spMkLst>
            <pc:docMk/>
            <pc:sldMk cId="2414382140" sldId="435"/>
            <ac:spMk id="36" creationId="{00000000-0000-0000-0000-000000000000}"/>
          </ac:spMkLst>
        </pc:spChg>
      </pc:sldChg>
      <pc:sldChg chg="del">
        <pc:chgData name="Christos Kanellopoulos" userId="08154885beb03b9b" providerId="LiveId" clId="{41716808-E719-5E4D-955A-967DE0D6BE1D}" dt="2019-01-16T07:32:38.369" v="1242" actId="2696"/>
        <pc:sldMkLst>
          <pc:docMk/>
          <pc:sldMk cId="713072908" sldId="439"/>
        </pc:sldMkLst>
      </pc:sldChg>
      <pc:sldChg chg="modSp">
        <pc:chgData name="Christos Kanellopoulos" userId="08154885beb03b9b" providerId="LiveId" clId="{41716808-E719-5E4D-955A-967DE0D6BE1D}" dt="2019-01-16T08:59:40.162" v="2675" actId="20577"/>
        <pc:sldMkLst>
          <pc:docMk/>
          <pc:sldMk cId="2077540092" sldId="454"/>
        </pc:sldMkLst>
        <pc:spChg chg="mod">
          <ac:chgData name="Christos Kanellopoulos" userId="08154885beb03b9b" providerId="LiveId" clId="{41716808-E719-5E4D-955A-967DE0D6BE1D}" dt="2019-01-16T08:59:40.162" v="2675" actId="20577"/>
          <ac:spMkLst>
            <pc:docMk/>
            <pc:sldMk cId="2077540092" sldId="454"/>
            <ac:spMk id="3" creationId="{00000000-0000-0000-0000-000000000000}"/>
          </ac:spMkLst>
        </pc:spChg>
      </pc:sldChg>
      <pc:sldChg chg="modSp">
        <pc:chgData name="Christos Kanellopoulos" userId="08154885beb03b9b" providerId="LiveId" clId="{41716808-E719-5E4D-955A-967DE0D6BE1D}" dt="2019-01-16T08:58:29.280" v="2614" actId="20577"/>
        <pc:sldMkLst>
          <pc:docMk/>
          <pc:sldMk cId="3706940892" sldId="459"/>
        </pc:sldMkLst>
        <pc:spChg chg="mod">
          <ac:chgData name="Christos Kanellopoulos" userId="08154885beb03b9b" providerId="LiveId" clId="{41716808-E719-5E4D-955A-967DE0D6BE1D}" dt="2019-01-16T08:58:29.280" v="2614" actId="20577"/>
          <ac:spMkLst>
            <pc:docMk/>
            <pc:sldMk cId="3706940892" sldId="459"/>
            <ac:spMk id="36" creationId="{00000000-0000-0000-0000-000000000000}"/>
          </ac:spMkLst>
        </pc:spChg>
      </pc:sldChg>
      <pc:sldChg chg="del">
        <pc:chgData name="Christos Kanellopoulos" userId="08154885beb03b9b" providerId="LiveId" clId="{41716808-E719-5E4D-955A-967DE0D6BE1D}" dt="2019-01-16T06:46:14.876" v="1240" actId="2696"/>
        <pc:sldMkLst>
          <pc:docMk/>
          <pc:sldMk cId="3340794965" sldId="461"/>
        </pc:sldMkLst>
      </pc:sldChg>
      <pc:sldChg chg="modSp">
        <pc:chgData name="Christos Kanellopoulos" userId="08154885beb03b9b" providerId="LiveId" clId="{41716808-E719-5E4D-955A-967DE0D6BE1D}" dt="2019-01-16T08:58:44.847" v="2628" actId="20577"/>
        <pc:sldMkLst>
          <pc:docMk/>
          <pc:sldMk cId="2326412986" sldId="468"/>
        </pc:sldMkLst>
        <pc:spChg chg="mod">
          <ac:chgData name="Christos Kanellopoulos" userId="08154885beb03b9b" providerId="LiveId" clId="{41716808-E719-5E4D-955A-967DE0D6BE1D}" dt="2019-01-16T08:58:44.847" v="2628" actId="20577"/>
          <ac:spMkLst>
            <pc:docMk/>
            <pc:sldMk cId="2326412986" sldId="468"/>
            <ac:spMk id="36" creationId="{00000000-0000-0000-0000-000000000000}"/>
          </ac:spMkLst>
        </pc:spChg>
      </pc:sldChg>
      <pc:sldChg chg="modSp">
        <pc:chgData name="Christos Kanellopoulos" userId="08154885beb03b9b" providerId="LiveId" clId="{41716808-E719-5E4D-955A-967DE0D6BE1D}" dt="2019-01-16T08:58:38.836" v="2621" actId="20577"/>
        <pc:sldMkLst>
          <pc:docMk/>
          <pc:sldMk cId="4227593995" sldId="469"/>
        </pc:sldMkLst>
        <pc:spChg chg="mod">
          <ac:chgData name="Christos Kanellopoulos" userId="08154885beb03b9b" providerId="LiveId" clId="{41716808-E719-5E4D-955A-967DE0D6BE1D}" dt="2019-01-16T08:58:38.836" v="2621" actId="20577"/>
          <ac:spMkLst>
            <pc:docMk/>
            <pc:sldMk cId="4227593995" sldId="469"/>
            <ac:spMk id="36" creationId="{00000000-0000-0000-0000-000000000000}"/>
          </ac:spMkLst>
        </pc:spChg>
      </pc:sldChg>
      <pc:sldChg chg="modSp">
        <pc:chgData name="Christos Kanellopoulos" userId="08154885beb03b9b" providerId="LiveId" clId="{41716808-E719-5E4D-955A-967DE0D6BE1D}" dt="2019-01-16T08:59:33.153" v="2668" actId="20577"/>
        <pc:sldMkLst>
          <pc:docMk/>
          <pc:sldMk cId="3327291627" sldId="470"/>
        </pc:sldMkLst>
        <pc:spChg chg="mod">
          <ac:chgData name="Christos Kanellopoulos" userId="08154885beb03b9b" providerId="LiveId" clId="{41716808-E719-5E4D-955A-967DE0D6BE1D}" dt="2019-01-16T08:59:33.153" v="2668" actId="20577"/>
          <ac:spMkLst>
            <pc:docMk/>
            <pc:sldMk cId="3327291627" sldId="470"/>
            <ac:spMk id="3" creationId="{00000000-0000-0000-0000-000000000000}"/>
          </ac:spMkLst>
        </pc:spChg>
      </pc:sldChg>
      <pc:sldChg chg="modSp">
        <pc:chgData name="Christos Kanellopoulos" userId="08154885beb03b9b" providerId="LiveId" clId="{41716808-E719-5E4D-955A-967DE0D6BE1D}" dt="2019-01-16T08:59:49.558" v="2682" actId="20577"/>
        <pc:sldMkLst>
          <pc:docMk/>
          <pc:sldMk cId="994152286" sldId="472"/>
        </pc:sldMkLst>
        <pc:spChg chg="mod">
          <ac:chgData name="Christos Kanellopoulos" userId="08154885beb03b9b" providerId="LiveId" clId="{41716808-E719-5E4D-955A-967DE0D6BE1D}" dt="2019-01-16T08:59:49.558" v="2682" actId="20577"/>
          <ac:spMkLst>
            <pc:docMk/>
            <pc:sldMk cId="994152286" sldId="472"/>
            <ac:spMk id="3" creationId="{00000000-0000-0000-0000-000000000000}"/>
          </ac:spMkLst>
        </pc:spChg>
      </pc:sldChg>
      <pc:sldChg chg="modSp">
        <pc:chgData name="Christos Kanellopoulos" userId="08154885beb03b9b" providerId="LiveId" clId="{41716808-E719-5E4D-955A-967DE0D6BE1D}" dt="2019-01-16T09:00:07.169" v="2690" actId="20577"/>
        <pc:sldMkLst>
          <pc:docMk/>
          <pc:sldMk cId="3371267094" sldId="473"/>
        </pc:sldMkLst>
        <pc:spChg chg="mod">
          <ac:chgData name="Christos Kanellopoulos" userId="08154885beb03b9b" providerId="LiveId" clId="{41716808-E719-5E4D-955A-967DE0D6BE1D}" dt="2019-01-16T09:00:07.169" v="2690" actId="20577"/>
          <ac:spMkLst>
            <pc:docMk/>
            <pc:sldMk cId="3371267094" sldId="473"/>
            <ac:spMk id="3" creationId="{00000000-0000-0000-0000-000000000000}"/>
          </ac:spMkLst>
        </pc:spChg>
      </pc:sldChg>
      <pc:sldChg chg="del">
        <pc:chgData name="Christos Kanellopoulos" userId="08154885beb03b9b" providerId="LiveId" clId="{41716808-E719-5E4D-955A-967DE0D6BE1D}" dt="2019-01-16T07:32:40.717" v="1243" actId="2696"/>
        <pc:sldMkLst>
          <pc:docMk/>
          <pc:sldMk cId="1066767102" sldId="477"/>
        </pc:sldMkLst>
      </pc:sldChg>
      <pc:sldChg chg="modSp">
        <pc:chgData name="Christos Kanellopoulos" userId="08154885beb03b9b" providerId="LiveId" clId="{41716808-E719-5E4D-955A-967DE0D6BE1D}" dt="2019-01-16T08:59:22.399" v="2649" actId="20577"/>
        <pc:sldMkLst>
          <pc:docMk/>
          <pc:sldMk cId="749864933" sldId="479"/>
        </pc:sldMkLst>
        <pc:spChg chg="mod">
          <ac:chgData name="Christos Kanellopoulos" userId="08154885beb03b9b" providerId="LiveId" clId="{41716808-E719-5E4D-955A-967DE0D6BE1D}" dt="2019-01-16T08:59:22.399" v="2649" actId="20577"/>
          <ac:spMkLst>
            <pc:docMk/>
            <pc:sldMk cId="749864933" sldId="479"/>
            <ac:spMk id="6" creationId="{5992D498-628A-494C-A151-7E71CA2D8509}"/>
          </ac:spMkLst>
        </pc:spChg>
      </pc:sldChg>
      <pc:sldChg chg="modSp">
        <pc:chgData name="Christos Kanellopoulos" userId="08154885beb03b9b" providerId="LiveId" clId="{41716808-E719-5E4D-955A-967DE0D6BE1D}" dt="2019-01-16T08:59:09.290" v="2635" actId="20577"/>
        <pc:sldMkLst>
          <pc:docMk/>
          <pc:sldMk cId="2276186838" sldId="480"/>
        </pc:sldMkLst>
        <pc:spChg chg="mod">
          <ac:chgData name="Christos Kanellopoulos" userId="08154885beb03b9b" providerId="LiveId" clId="{41716808-E719-5E4D-955A-967DE0D6BE1D}" dt="2019-01-16T08:59:09.290" v="2635" actId="20577"/>
          <ac:spMkLst>
            <pc:docMk/>
            <pc:sldMk cId="2276186838" sldId="480"/>
            <ac:spMk id="36" creationId="{00000000-0000-0000-0000-000000000000}"/>
          </ac:spMkLst>
        </pc:spChg>
      </pc:sldChg>
      <pc:sldChg chg="modSp">
        <pc:chgData name="Christos Kanellopoulos" userId="08154885beb03b9b" providerId="LiveId" clId="{41716808-E719-5E4D-955A-967DE0D6BE1D}" dt="2019-01-16T09:00:53.988" v="2719" actId="20577"/>
        <pc:sldMkLst>
          <pc:docMk/>
          <pc:sldMk cId="2448576696" sldId="482"/>
        </pc:sldMkLst>
        <pc:graphicFrameChg chg="mod modGraphic">
          <ac:chgData name="Christos Kanellopoulos" userId="08154885beb03b9b" providerId="LiveId" clId="{41716808-E719-5E4D-955A-967DE0D6BE1D}" dt="2019-01-16T09:00:53.988" v="2719" actId="20577"/>
          <ac:graphicFrameMkLst>
            <pc:docMk/>
            <pc:sldMk cId="2448576696" sldId="482"/>
            <ac:graphicFrameMk id="7" creationId="{72EFE949-927D-9849-AE17-F47598E86CAC}"/>
          </ac:graphicFrameMkLst>
        </pc:graphicFrameChg>
      </pc:sldChg>
      <pc:sldChg chg="modSp">
        <pc:chgData name="Christos Kanellopoulos" userId="08154885beb03b9b" providerId="LiveId" clId="{41716808-E719-5E4D-955A-967DE0D6BE1D}" dt="2019-01-16T09:01:48.532" v="2725" actId="20577"/>
        <pc:sldMkLst>
          <pc:docMk/>
          <pc:sldMk cId="1606126765" sldId="483"/>
        </pc:sldMkLst>
        <pc:graphicFrameChg chg="mod modGraphic">
          <ac:chgData name="Christos Kanellopoulos" userId="08154885beb03b9b" providerId="LiveId" clId="{41716808-E719-5E4D-955A-967DE0D6BE1D}" dt="2019-01-16T09:01:48.532" v="2725" actId="20577"/>
          <ac:graphicFrameMkLst>
            <pc:docMk/>
            <pc:sldMk cId="1606126765" sldId="483"/>
            <ac:graphicFrameMk id="7" creationId="{9069C3FE-36CE-1049-862F-167E9D03F064}"/>
          </ac:graphicFrameMkLst>
        </pc:graphicFrameChg>
      </pc:sldChg>
      <pc:sldChg chg="modSp">
        <pc:chgData name="Christos Kanellopoulos" userId="08154885beb03b9b" providerId="LiveId" clId="{41716808-E719-5E4D-955A-967DE0D6BE1D}" dt="2019-01-16T09:02:32.677" v="2738" actId="20577"/>
        <pc:sldMkLst>
          <pc:docMk/>
          <pc:sldMk cId="1134970665" sldId="484"/>
        </pc:sldMkLst>
        <pc:graphicFrameChg chg="mod modGraphic">
          <ac:chgData name="Christos Kanellopoulos" userId="08154885beb03b9b" providerId="LiveId" clId="{41716808-E719-5E4D-955A-967DE0D6BE1D}" dt="2019-01-16T09:02:32.677" v="2738" actId="20577"/>
          <ac:graphicFrameMkLst>
            <pc:docMk/>
            <pc:sldMk cId="1134970665" sldId="484"/>
            <ac:graphicFrameMk id="5" creationId="{3AA22FCF-D22C-7544-A392-439AEBE99107}"/>
          </ac:graphicFrameMkLst>
        </pc:graphicFrameChg>
      </pc:sldChg>
      <pc:sldChg chg="modSp">
        <pc:chgData name="Christos Kanellopoulos" userId="08154885beb03b9b" providerId="LiveId" clId="{41716808-E719-5E4D-955A-967DE0D6BE1D}" dt="2019-01-16T09:00:38.712" v="2713" actId="20577"/>
        <pc:sldMkLst>
          <pc:docMk/>
          <pc:sldMk cId="4005700432" sldId="485"/>
        </pc:sldMkLst>
        <pc:graphicFrameChg chg="modGraphic">
          <ac:chgData name="Christos Kanellopoulos" userId="08154885beb03b9b" providerId="LiveId" clId="{41716808-E719-5E4D-955A-967DE0D6BE1D}" dt="2019-01-16T09:00:38.712" v="2713" actId="20577"/>
          <ac:graphicFrameMkLst>
            <pc:docMk/>
            <pc:sldMk cId="4005700432" sldId="485"/>
            <ac:graphicFrameMk id="7" creationId="{AA7D2060-06D5-374B-9D1D-17342473EE4C}"/>
          </ac:graphicFrameMkLst>
        </pc:graphicFrameChg>
      </pc:sldChg>
      <pc:sldChg chg="del">
        <pc:chgData name="Christos Kanellopoulos" userId="08154885beb03b9b" providerId="LiveId" clId="{41716808-E719-5E4D-955A-967DE0D6BE1D}" dt="2019-01-16T06:46:15.918" v="1241" actId="2696"/>
        <pc:sldMkLst>
          <pc:docMk/>
          <pc:sldMk cId="2567348112" sldId="489"/>
        </pc:sldMkLst>
      </pc:sldChg>
      <pc:sldChg chg="del">
        <pc:chgData name="Christos Kanellopoulos" userId="08154885beb03b9b" providerId="LiveId" clId="{41716808-E719-5E4D-955A-967DE0D6BE1D}" dt="2019-01-16T07:41:17.291" v="1300" actId="2696"/>
        <pc:sldMkLst>
          <pc:docMk/>
          <pc:sldMk cId="2840945643" sldId="490"/>
        </pc:sldMkLst>
      </pc:sldChg>
      <pc:sldChg chg="del">
        <pc:chgData name="Christos Kanellopoulos" userId="08154885beb03b9b" providerId="LiveId" clId="{41716808-E719-5E4D-955A-967DE0D6BE1D}" dt="2019-01-16T07:33:57.441" v="1254" actId="2696"/>
        <pc:sldMkLst>
          <pc:docMk/>
          <pc:sldMk cId="3404065993" sldId="491"/>
        </pc:sldMkLst>
      </pc:sldChg>
      <pc:sldChg chg="del">
        <pc:chgData name="Christos Kanellopoulos" userId="08154885beb03b9b" providerId="LiveId" clId="{41716808-E719-5E4D-955A-967DE0D6BE1D}" dt="2019-01-16T07:32:51.353" v="1244" actId="2696"/>
        <pc:sldMkLst>
          <pc:docMk/>
          <pc:sldMk cId="4125495531" sldId="494"/>
        </pc:sldMkLst>
      </pc:sldChg>
      <pc:sldChg chg="addSp delSp modSp add del">
        <pc:chgData name="Christos Kanellopoulos" userId="08154885beb03b9b" providerId="LiveId" clId="{41716808-E719-5E4D-955A-967DE0D6BE1D}" dt="2019-01-16T05:49:02.964" v="729" actId="2696"/>
        <pc:sldMkLst>
          <pc:docMk/>
          <pc:sldMk cId="2349320288" sldId="495"/>
        </pc:sldMkLst>
        <pc:spChg chg="del">
          <ac:chgData name="Christos Kanellopoulos" userId="08154885beb03b9b" providerId="LiveId" clId="{41716808-E719-5E4D-955A-967DE0D6BE1D}" dt="2019-01-15T07:34:01.398" v="3" actId="478"/>
          <ac:spMkLst>
            <pc:docMk/>
            <pc:sldMk cId="2349320288" sldId="495"/>
            <ac:spMk id="2" creationId="{66A01F8A-3364-F647-81B4-2E45CF60743A}"/>
          </ac:spMkLst>
        </pc:spChg>
        <pc:spChg chg="mod">
          <ac:chgData name="Christos Kanellopoulos" userId="08154885beb03b9b" providerId="LiveId" clId="{41716808-E719-5E4D-955A-967DE0D6BE1D}" dt="2019-01-15T07:34:21.593" v="18" actId="20577"/>
          <ac:spMkLst>
            <pc:docMk/>
            <pc:sldMk cId="2349320288" sldId="495"/>
            <ac:spMk id="3" creationId="{E9903FE7-3D3C-EE42-93D1-0DF197BAB2A0}"/>
          </ac:spMkLst>
        </pc:spChg>
        <pc:spChg chg="add">
          <ac:chgData name="Christos Kanellopoulos" userId="08154885beb03b9b" providerId="LiveId" clId="{41716808-E719-5E4D-955A-967DE0D6BE1D}" dt="2019-01-15T07:34:02.508" v="4"/>
          <ac:spMkLst>
            <pc:docMk/>
            <pc:sldMk cId="2349320288" sldId="495"/>
            <ac:spMk id="5" creationId="{31007242-9955-054A-AE8D-5277FEE7E724}"/>
          </ac:spMkLst>
        </pc:spChg>
        <pc:spChg chg="add mod">
          <ac:chgData name="Christos Kanellopoulos" userId="08154885beb03b9b" providerId="LiveId" clId="{41716808-E719-5E4D-955A-967DE0D6BE1D}" dt="2019-01-15T07:34:12.555" v="6" actId="1076"/>
          <ac:spMkLst>
            <pc:docMk/>
            <pc:sldMk cId="2349320288" sldId="495"/>
            <ac:spMk id="47" creationId="{043F0F92-C3BF-644B-89AA-B379CE8B3DC7}"/>
          </ac:spMkLst>
        </pc:spChg>
        <pc:grpChg chg="add">
          <ac:chgData name="Christos Kanellopoulos" userId="08154885beb03b9b" providerId="LiveId" clId="{41716808-E719-5E4D-955A-967DE0D6BE1D}" dt="2019-01-15T07:34:02.508" v="4"/>
          <ac:grpSpMkLst>
            <pc:docMk/>
            <pc:sldMk cId="2349320288" sldId="495"/>
            <ac:grpSpMk id="28" creationId="{5E54CC56-FD99-A94A-BFE4-C93A20D11803}"/>
          </ac:grpSpMkLst>
        </pc:grpChg>
        <pc:grpChg chg="add">
          <ac:chgData name="Christos Kanellopoulos" userId="08154885beb03b9b" providerId="LiveId" clId="{41716808-E719-5E4D-955A-967DE0D6BE1D}" dt="2019-01-15T07:34:02.508" v="4"/>
          <ac:grpSpMkLst>
            <pc:docMk/>
            <pc:sldMk cId="2349320288" sldId="495"/>
            <ac:grpSpMk id="35" creationId="{59DBF3D6-B576-F34D-9ADD-85C75BD97A2E}"/>
          </ac:grpSpMkLst>
        </pc:grpChg>
        <pc:picChg chg="add">
          <ac:chgData name="Christos Kanellopoulos" userId="08154885beb03b9b" providerId="LiveId" clId="{41716808-E719-5E4D-955A-967DE0D6BE1D}" dt="2019-01-15T07:34:02.508" v="4"/>
          <ac:picMkLst>
            <pc:docMk/>
            <pc:sldMk cId="2349320288" sldId="495"/>
            <ac:picMk id="6" creationId="{50D7B7E3-1051-024E-A6D9-76DA35DF7947}"/>
          </ac:picMkLst>
        </pc:picChg>
        <pc:picChg chg="add">
          <ac:chgData name="Christos Kanellopoulos" userId="08154885beb03b9b" providerId="LiveId" clId="{41716808-E719-5E4D-955A-967DE0D6BE1D}" dt="2019-01-15T07:34:02.508" v="4"/>
          <ac:picMkLst>
            <pc:docMk/>
            <pc:sldMk cId="2349320288" sldId="495"/>
            <ac:picMk id="7" creationId="{6001FDC0-5C50-594C-979F-C8A03B82CC1C}"/>
          </ac:picMkLst>
        </pc:picChg>
        <pc:picChg chg="add">
          <ac:chgData name="Christos Kanellopoulos" userId="08154885beb03b9b" providerId="LiveId" clId="{41716808-E719-5E4D-955A-967DE0D6BE1D}" dt="2019-01-15T07:34:02.508" v="4"/>
          <ac:picMkLst>
            <pc:docMk/>
            <pc:sldMk cId="2349320288" sldId="495"/>
            <ac:picMk id="8" creationId="{90914051-799C-B346-B663-653AE42F57EA}"/>
          </ac:picMkLst>
        </pc:picChg>
        <pc:picChg chg="add">
          <ac:chgData name="Christos Kanellopoulos" userId="08154885beb03b9b" providerId="LiveId" clId="{41716808-E719-5E4D-955A-967DE0D6BE1D}" dt="2019-01-15T07:34:02.508" v="4"/>
          <ac:picMkLst>
            <pc:docMk/>
            <pc:sldMk cId="2349320288" sldId="495"/>
            <ac:picMk id="9" creationId="{4E61C9D0-2A93-9D45-ABAE-745E379A693C}"/>
          </ac:picMkLst>
        </pc:picChg>
        <pc:picChg chg="add">
          <ac:chgData name="Christos Kanellopoulos" userId="08154885beb03b9b" providerId="LiveId" clId="{41716808-E719-5E4D-955A-967DE0D6BE1D}" dt="2019-01-15T07:34:02.508" v="4"/>
          <ac:picMkLst>
            <pc:docMk/>
            <pc:sldMk cId="2349320288" sldId="495"/>
            <ac:picMk id="10" creationId="{5C6B2EDB-1E72-BC4A-959C-06A2C5760768}"/>
          </ac:picMkLst>
        </pc:picChg>
        <pc:picChg chg="add">
          <ac:chgData name="Christos Kanellopoulos" userId="08154885beb03b9b" providerId="LiveId" clId="{41716808-E719-5E4D-955A-967DE0D6BE1D}" dt="2019-01-15T07:34:02.508" v="4"/>
          <ac:picMkLst>
            <pc:docMk/>
            <pc:sldMk cId="2349320288" sldId="495"/>
            <ac:picMk id="11" creationId="{B319D9AA-65D8-AE4B-8901-2790BF087833}"/>
          </ac:picMkLst>
        </pc:picChg>
        <pc:picChg chg="add">
          <ac:chgData name="Christos Kanellopoulos" userId="08154885beb03b9b" providerId="LiveId" clId="{41716808-E719-5E4D-955A-967DE0D6BE1D}" dt="2019-01-15T07:34:02.508" v="4"/>
          <ac:picMkLst>
            <pc:docMk/>
            <pc:sldMk cId="2349320288" sldId="495"/>
            <ac:picMk id="12" creationId="{99086441-BB73-6547-AAEF-17282BEF8375}"/>
          </ac:picMkLst>
        </pc:picChg>
        <pc:picChg chg="add">
          <ac:chgData name="Christos Kanellopoulos" userId="08154885beb03b9b" providerId="LiveId" clId="{41716808-E719-5E4D-955A-967DE0D6BE1D}" dt="2019-01-15T07:34:02.508" v="4"/>
          <ac:picMkLst>
            <pc:docMk/>
            <pc:sldMk cId="2349320288" sldId="495"/>
            <ac:picMk id="13" creationId="{7FEE0DEB-64E1-8246-B24F-A81BA95403BC}"/>
          </ac:picMkLst>
        </pc:picChg>
        <pc:picChg chg="add">
          <ac:chgData name="Christos Kanellopoulos" userId="08154885beb03b9b" providerId="LiveId" clId="{41716808-E719-5E4D-955A-967DE0D6BE1D}" dt="2019-01-15T07:34:02.508" v="4"/>
          <ac:picMkLst>
            <pc:docMk/>
            <pc:sldMk cId="2349320288" sldId="495"/>
            <ac:picMk id="14" creationId="{309B60B7-F8FF-8643-B8BB-7FAF46703B9E}"/>
          </ac:picMkLst>
        </pc:picChg>
        <pc:picChg chg="add">
          <ac:chgData name="Christos Kanellopoulos" userId="08154885beb03b9b" providerId="LiveId" clId="{41716808-E719-5E4D-955A-967DE0D6BE1D}" dt="2019-01-15T07:34:02.508" v="4"/>
          <ac:picMkLst>
            <pc:docMk/>
            <pc:sldMk cId="2349320288" sldId="495"/>
            <ac:picMk id="15" creationId="{ED297AB1-60D7-9440-B1BF-920AFAB94EA8}"/>
          </ac:picMkLst>
        </pc:picChg>
        <pc:picChg chg="add">
          <ac:chgData name="Christos Kanellopoulos" userId="08154885beb03b9b" providerId="LiveId" clId="{41716808-E719-5E4D-955A-967DE0D6BE1D}" dt="2019-01-15T07:34:02.508" v="4"/>
          <ac:picMkLst>
            <pc:docMk/>
            <pc:sldMk cId="2349320288" sldId="495"/>
            <ac:picMk id="16" creationId="{91540AA5-8E40-0543-A730-47385EAA348B}"/>
          </ac:picMkLst>
        </pc:picChg>
        <pc:picChg chg="add">
          <ac:chgData name="Christos Kanellopoulos" userId="08154885beb03b9b" providerId="LiveId" clId="{41716808-E719-5E4D-955A-967DE0D6BE1D}" dt="2019-01-15T07:34:02.508" v="4"/>
          <ac:picMkLst>
            <pc:docMk/>
            <pc:sldMk cId="2349320288" sldId="495"/>
            <ac:picMk id="17" creationId="{62C963A6-D13A-D645-8BA7-089A23B434BB}"/>
          </ac:picMkLst>
        </pc:picChg>
        <pc:picChg chg="add">
          <ac:chgData name="Christos Kanellopoulos" userId="08154885beb03b9b" providerId="LiveId" clId="{41716808-E719-5E4D-955A-967DE0D6BE1D}" dt="2019-01-15T07:34:02.508" v="4"/>
          <ac:picMkLst>
            <pc:docMk/>
            <pc:sldMk cId="2349320288" sldId="495"/>
            <ac:picMk id="18" creationId="{C90A29A2-AE31-DF42-8BA2-51DB3465BC1F}"/>
          </ac:picMkLst>
        </pc:picChg>
        <pc:picChg chg="add">
          <ac:chgData name="Christos Kanellopoulos" userId="08154885beb03b9b" providerId="LiveId" clId="{41716808-E719-5E4D-955A-967DE0D6BE1D}" dt="2019-01-15T07:34:02.508" v="4"/>
          <ac:picMkLst>
            <pc:docMk/>
            <pc:sldMk cId="2349320288" sldId="495"/>
            <ac:picMk id="19" creationId="{BEA55616-C66C-884F-A53B-6B1694E227C5}"/>
          </ac:picMkLst>
        </pc:picChg>
        <pc:picChg chg="add">
          <ac:chgData name="Christos Kanellopoulos" userId="08154885beb03b9b" providerId="LiveId" clId="{41716808-E719-5E4D-955A-967DE0D6BE1D}" dt="2019-01-15T07:34:02.508" v="4"/>
          <ac:picMkLst>
            <pc:docMk/>
            <pc:sldMk cId="2349320288" sldId="495"/>
            <ac:picMk id="20" creationId="{E7EB2786-FAE6-DC4E-9897-5A50F29163F0}"/>
          </ac:picMkLst>
        </pc:picChg>
        <pc:picChg chg="add">
          <ac:chgData name="Christos Kanellopoulos" userId="08154885beb03b9b" providerId="LiveId" clId="{41716808-E719-5E4D-955A-967DE0D6BE1D}" dt="2019-01-15T07:34:02.508" v="4"/>
          <ac:picMkLst>
            <pc:docMk/>
            <pc:sldMk cId="2349320288" sldId="495"/>
            <ac:picMk id="21" creationId="{95660BF1-718A-474F-A611-4D27AC8B2E1D}"/>
          </ac:picMkLst>
        </pc:picChg>
        <pc:picChg chg="add">
          <ac:chgData name="Christos Kanellopoulos" userId="08154885beb03b9b" providerId="LiveId" clId="{41716808-E719-5E4D-955A-967DE0D6BE1D}" dt="2019-01-15T07:34:02.508" v="4"/>
          <ac:picMkLst>
            <pc:docMk/>
            <pc:sldMk cId="2349320288" sldId="495"/>
            <ac:picMk id="22" creationId="{2D2D77CD-DCE2-7A4E-9555-B69FB21DE7D7}"/>
          </ac:picMkLst>
        </pc:picChg>
        <pc:picChg chg="add">
          <ac:chgData name="Christos Kanellopoulos" userId="08154885beb03b9b" providerId="LiveId" clId="{41716808-E719-5E4D-955A-967DE0D6BE1D}" dt="2019-01-15T07:34:02.508" v="4"/>
          <ac:picMkLst>
            <pc:docMk/>
            <pc:sldMk cId="2349320288" sldId="495"/>
            <ac:picMk id="23" creationId="{41A56332-7B95-E54C-B3A8-EC1A08A324BA}"/>
          </ac:picMkLst>
        </pc:picChg>
        <pc:picChg chg="add">
          <ac:chgData name="Christos Kanellopoulos" userId="08154885beb03b9b" providerId="LiveId" clId="{41716808-E719-5E4D-955A-967DE0D6BE1D}" dt="2019-01-15T07:34:02.508" v="4"/>
          <ac:picMkLst>
            <pc:docMk/>
            <pc:sldMk cId="2349320288" sldId="495"/>
            <ac:picMk id="24" creationId="{ABD4435C-C459-7E4B-B2B4-007EC282623C}"/>
          </ac:picMkLst>
        </pc:picChg>
        <pc:picChg chg="add">
          <ac:chgData name="Christos Kanellopoulos" userId="08154885beb03b9b" providerId="LiveId" clId="{41716808-E719-5E4D-955A-967DE0D6BE1D}" dt="2019-01-15T07:34:02.508" v="4"/>
          <ac:picMkLst>
            <pc:docMk/>
            <pc:sldMk cId="2349320288" sldId="495"/>
            <ac:picMk id="25" creationId="{BB9AF39D-1CB8-884A-81E1-0FF78DF1F9D4}"/>
          </ac:picMkLst>
        </pc:picChg>
        <pc:picChg chg="add">
          <ac:chgData name="Christos Kanellopoulos" userId="08154885beb03b9b" providerId="LiveId" clId="{41716808-E719-5E4D-955A-967DE0D6BE1D}" dt="2019-01-15T07:34:02.508" v="4"/>
          <ac:picMkLst>
            <pc:docMk/>
            <pc:sldMk cId="2349320288" sldId="495"/>
            <ac:picMk id="26" creationId="{6CA4D520-0BD3-8649-83DE-0771B7C20A0B}"/>
          </ac:picMkLst>
        </pc:picChg>
        <pc:picChg chg="add">
          <ac:chgData name="Christos Kanellopoulos" userId="08154885beb03b9b" providerId="LiveId" clId="{41716808-E719-5E4D-955A-967DE0D6BE1D}" dt="2019-01-15T07:34:02.508" v="4"/>
          <ac:picMkLst>
            <pc:docMk/>
            <pc:sldMk cId="2349320288" sldId="495"/>
            <ac:picMk id="27" creationId="{8AC83D05-4D84-0647-B731-0AEA300225E1}"/>
          </ac:picMkLst>
        </pc:picChg>
        <pc:picChg chg="add">
          <ac:chgData name="Christos Kanellopoulos" userId="08154885beb03b9b" providerId="LiveId" clId="{41716808-E719-5E4D-955A-967DE0D6BE1D}" dt="2019-01-15T07:34:02.508" v="4"/>
          <ac:picMkLst>
            <pc:docMk/>
            <pc:sldMk cId="2349320288" sldId="495"/>
            <ac:picMk id="31" creationId="{8B7AD868-B2EC-014E-8DC1-F03F278C14A9}"/>
          </ac:picMkLst>
        </pc:picChg>
        <pc:picChg chg="add">
          <ac:chgData name="Christos Kanellopoulos" userId="08154885beb03b9b" providerId="LiveId" clId="{41716808-E719-5E4D-955A-967DE0D6BE1D}" dt="2019-01-15T07:34:02.508" v="4"/>
          <ac:picMkLst>
            <pc:docMk/>
            <pc:sldMk cId="2349320288" sldId="495"/>
            <ac:picMk id="32" creationId="{DEB8277A-EC85-2A43-9E77-96BDF6F627FE}"/>
          </ac:picMkLst>
        </pc:picChg>
        <pc:picChg chg="add">
          <ac:chgData name="Christos Kanellopoulos" userId="08154885beb03b9b" providerId="LiveId" clId="{41716808-E719-5E4D-955A-967DE0D6BE1D}" dt="2019-01-15T07:34:02.508" v="4"/>
          <ac:picMkLst>
            <pc:docMk/>
            <pc:sldMk cId="2349320288" sldId="495"/>
            <ac:picMk id="33" creationId="{4D540ABE-F3DB-3E45-8722-D894342C20C7}"/>
          </ac:picMkLst>
        </pc:picChg>
        <pc:picChg chg="add">
          <ac:chgData name="Christos Kanellopoulos" userId="08154885beb03b9b" providerId="LiveId" clId="{41716808-E719-5E4D-955A-967DE0D6BE1D}" dt="2019-01-15T07:34:02.508" v="4"/>
          <ac:picMkLst>
            <pc:docMk/>
            <pc:sldMk cId="2349320288" sldId="495"/>
            <ac:picMk id="34" creationId="{EBF8E43C-55D8-4247-91DC-8E31460B8762}"/>
          </ac:picMkLst>
        </pc:picChg>
        <pc:picChg chg="add">
          <ac:chgData name="Christos Kanellopoulos" userId="08154885beb03b9b" providerId="LiveId" clId="{41716808-E719-5E4D-955A-967DE0D6BE1D}" dt="2019-01-15T07:34:02.508" v="4"/>
          <ac:picMkLst>
            <pc:docMk/>
            <pc:sldMk cId="2349320288" sldId="495"/>
            <ac:picMk id="38" creationId="{39CDB282-5D81-6246-AFE2-B57C4067AC6C}"/>
          </ac:picMkLst>
        </pc:picChg>
        <pc:picChg chg="add">
          <ac:chgData name="Christos Kanellopoulos" userId="08154885beb03b9b" providerId="LiveId" clId="{41716808-E719-5E4D-955A-967DE0D6BE1D}" dt="2019-01-15T07:34:02.508" v="4"/>
          <ac:picMkLst>
            <pc:docMk/>
            <pc:sldMk cId="2349320288" sldId="495"/>
            <ac:picMk id="39" creationId="{6D8342C7-E63D-3F46-A8A4-80C21C337540}"/>
          </ac:picMkLst>
        </pc:picChg>
        <pc:picChg chg="add">
          <ac:chgData name="Christos Kanellopoulos" userId="08154885beb03b9b" providerId="LiveId" clId="{41716808-E719-5E4D-955A-967DE0D6BE1D}" dt="2019-01-15T07:34:02.508" v="4"/>
          <ac:picMkLst>
            <pc:docMk/>
            <pc:sldMk cId="2349320288" sldId="495"/>
            <ac:picMk id="40" creationId="{422E5C45-B20E-914D-A7FE-16CE5BD41606}"/>
          </ac:picMkLst>
        </pc:picChg>
        <pc:picChg chg="add">
          <ac:chgData name="Christos Kanellopoulos" userId="08154885beb03b9b" providerId="LiveId" clId="{41716808-E719-5E4D-955A-967DE0D6BE1D}" dt="2019-01-15T07:34:02.508" v="4"/>
          <ac:picMkLst>
            <pc:docMk/>
            <pc:sldMk cId="2349320288" sldId="495"/>
            <ac:picMk id="41" creationId="{04C8D80F-A017-0449-B969-199286C8A186}"/>
          </ac:picMkLst>
        </pc:picChg>
        <pc:picChg chg="add">
          <ac:chgData name="Christos Kanellopoulos" userId="08154885beb03b9b" providerId="LiveId" clId="{41716808-E719-5E4D-955A-967DE0D6BE1D}" dt="2019-01-15T07:34:02.508" v="4"/>
          <ac:picMkLst>
            <pc:docMk/>
            <pc:sldMk cId="2349320288" sldId="495"/>
            <ac:picMk id="42" creationId="{55096727-A9FA-F148-B652-F23E69A5BC4A}"/>
          </ac:picMkLst>
        </pc:picChg>
        <pc:picChg chg="add">
          <ac:chgData name="Christos Kanellopoulos" userId="08154885beb03b9b" providerId="LiveId" clId="{41716808-E719-5E4D-955A-967DE0D6BE1D}" dt="2019-01-15T07:34:02.508" v="4"/>
          <ac:picMkLst>
            <pc:docMk/>
            <pc:sldMk cId="2349320288" sldId="495"/>
            <ac:picMk id="43" creationId="{0C95541D-9179-2C46-B075-046720D19153}"/>
          </ac:picMkLst>
        </pc:picChg>
        <pc:picChg chg="add">
          <ac:chgData name="Christos Kanellopoulos" userId="08154885beb03b9b" providerId="LiveId" clId="{41716808-E719-5E4D-955A-967DE0D6BE1D}" dt="2019-01-15T07:34:02.508" v="4"/>
          <ac:picMkLst>
            <pc:docMk/>
            <pc:sldMk cId="2349320288" sldId="495"/>
            <ac:picMk id="44" creationId="{320CC9F5-5901-2E4F-BCC2-AA590C91D247}"/>
          </ac:picMkLst>
        </pc:picChg>
        <pc:picChg chg="add">
          <ac:chgData name="Christos Kanellopoulos" userId="08154885beb03b9b" providerId="LiveId" clId="{41716808-E719-5E4D-955A-967DE0D6BE1D}" dt="2019-01-15T07:34:02.508" v="4"/>
          <ac:picMkLst>
            <pc:docMk/>
            <pc:sldMk cId="2349320288" sldId="495"/>
            <ac:picMk id="45" creationId="{7CA20AA5-A184-D84A-9DAA-32217B68DF8C}"/>
          </ac:picMkLst>
        </pc:picChg>
        <pc:picChg chg="add">
          <ac:chgData name="Christos Kanellopoulos" userId="08154885beb03b9b" providerId="LiveId" clId="{41716808-E719-5E4D-955A-967DE0D6BE1D}" dt="2019-01-15T07:34:02.508" v="4"/>
          <ac:picMkLst>
            <pc:docMk/>
            <pc:sldMk cId="2349320288" sldId="495"/>
            <ac:picMk id="46" creationId="{BCB85F67-CC05-5C47-A441-BA97AB39CC3C}"/>
          </ac:picMkLst>
        </pc:picChg>
      </pc:sldChg>
      <pc:sldChg chg="addSp delSp modSp add del">
        <pc:chgData name="Christos Kanellopoulos" userId="08154885beb03b9b" providerId="LiveId" clId="{41716808-E719-5E4D-955A-967DE0D6BE1D}" dt="2019-01-16T05:49:02.999" v="730" actId="2696"/>
        <pc:sldMkLst>
          <pc:docMk/>
          <pc:sldMk cId="586820790" sldId="496"/>
        </pc:sldMkLst>
        <pc:spChg chg="del">
          <ac:chgData name="Christos Kanellopoulos" userId="08154885beb03b9b" providerId="LiveId" clId="{41716808-E719-5E4D-955A-967DE0D6BE1D}" dt="2019-01-15T07:39:42.954" v="20" actId="478"/>
          <ac:spMkLst>
            <pc:docMk/>
            <pc:sldMk cId="586820790" sldId="496"/>
            <ac:spMk id="2" creationId="{7926A4C7-EB16-1D49-8EAF-C73ECFF98891}"/>
          </ac:spMkLst>
        </pc:spChg>
        <pc:spChg chg="mod">
          <ac:chgData name="Christos Kanellopoulos" userId="08154885beb03b9b" providerId="LiveId" clId="{41716808-E719-5E4D-955A-967DE0D6BE1D}" dt="2019-01-15T07:46:53.124" v="184" actId="20577"/>
          <ac:spMkLst>
            <pc:docMk/>
            <pc:sldMk cId="586820790" sldId="496"/>
            <ac:spMk id="3" creationId="{8A384011-7181-FE44-AE33-8762E9A0A353}"/>
          </ac:spMkLst>
        </pc:spChg>
        <pc:spChg chg="add mod">
          <ac:chgData name="Christos Kanellopoulos" userId="08154885beb03b9b" providerId="LiveId" clId="{41716808-E719-5E4D-955A-967DE0D6BE1D}" dt="2019-01-15T07:46:09.962" v="154" actId="20577"/>
          <ac:spMkLst>
            <pc:docMk/>
            <pc:sldMk cId="586820790" sldId="496"/>
            <ac:spMk id="5" creationId="{60B7A7EF-1025-084F-B4A1-9FB1299B4C05}"/>
          </ac:spMkLst>
        </pc:spChg>
        <pc:spChg chg="add mod">
          <ac:chgData name="Christos Kanellopoulos" userId="08154885beb03b9b" providerId="LiveId" clId="{41716808-E719-5E4D-955A-967DE0D6BE1D}" dt="2019-01-15T07:39:49.782" v="36" actId="1035"/>
          <ac:spMkLst>
            <pc:docMk/>
            <pc:sldMk cId="586820790" sldId="496"/>
            <ac:spMk id="9" creationId="{14D48F48-4F2B-5C47-8568-A00E7B026200}"/>
          </ac:spMkLst>
        </pc:spChg>
        <pc:picChg chg="add mod">
          <ac:chgData name="Christos Kanellopoulos" userId="08154885beb03b9b" providerId="LiveId" clId="{41716808-E719-5E4D-955A-967DE0D6BE1D}" dt="2019-01-15T07:40:59.801" v="54" actId="1076"/>
          <ac:picMkLst>
            <pc:docMk/>
            <pc:sldMk cId="586820790" sldId="496"/>
            <ac:picMk id="6" creationId="{04E9CC9F-431A-DE4E-9F6B-D6B92AEBC535}"/>
          </ac:picMkLst>
        </pc:picChg>
        <pc:picChg chg="add mod">
          <ac:chgData name="Christos Kanellopoulos" userId="08154885beb03b9b" providerId="LiveId" clId="{41716808-E719-5E4D-955A-967DE0D6BE1D}" dt="2019-01-15T07:41:02.525" v="55" actId="1076"/>
          <ac:picMkLst>
            <pc:docMk/>
            <pc:sldMk cId="586820790" sldId="496"/>
            <ac:picMk id="7" creationId="{253E29AC-C5F7-414A-9122-4E69DA1EE626}"/>
          </ac:picMkLst>
        </pc:picChg>
        <pc:picChg chg="add mod">
          <ac:chgData name="Christos Kanellopoulos" userId="08154885beb03b9b" providerId="LiveId" clId="{41716808-E719-5E4D-955A-967DE0D6BE1D}" dt="2019-01-15T07:43:27.569" v="91" actId="1076"/>
          <ac:picMkLst>
            <pc:docMk/>
            <pc:sldMk cId="586820790" sldId="496"/>
            <ac:picMk id="8" creationId="{595E9BBF-73BB-8F41-BE94-95BAA0D76B8D}"/>
          </ac:picMkLst>
        </pc:picChg>
        <pc:picChg chg="add mod">
          <ac:chgData name="Christos Kanellopoulos" userId="08154885beb03b9b" providerId="LiveId" clId="{41716808-E719-5E4D-955A-967DE0D6BE1D}" dt="2019-01-15T07:43:27.569" v="91" actId="1076"/>
          <ac:picMkLst>
            <pc:docMk/>
            <pc:sldMk cId="586820790" sldId="496"/>
            <ac:picMk id="10" creationId="{F782B45B-2760-1240-BE36-9AA217483F10}"/>
          </ac:picMkLst>
        </pc:picChg>
        <pc:picChg chg="add mod">
          <ac:chgData name="Christos Kanellopoulos" userId="08154885beb03b9b" providerId="LiveId" clId="{41716808-E719-5E4D-955A-967DE0D6BE1D}" dt="2019-01-15T07:43:27.569" v="91" actId="1076"/>
          <ac:picMkLst>
            <pc:docMk/>
            <pc:sldMk cId="586820790" sldId="496"/>
            <ac:picMk id="11" creationId="{F4A21A69-ADA4-9D43-9B69-17C436B6E16F}"/>
          </ac:picMkLst>
        </pc:picChg>
        <pc:picChg chg="add mod">
          <ac:chgData name="Christos Kanellopoulos" userId="08154885beb03b9b" providerId="LiveId" clId="{41716808-E719-5E4D-955A-967DE0D6BE1D}" dt="2019-01-15T07:42:37.141" v="71" actId="1076"/>
          <ac:picMkLst>
            <pc:docMk/>
            <pc:sldMk cId="586820790" sldId="496"/>
            <ac:picMk id="12" creationId="{2C7D5CAC-B72E-1544-A23B-CD62A58CC50E}"/>
          </ac:picMkLst>
        </pc:picChg>
        <pc:picChg chg="add mod">
          <ac:chgData name="Christos Kanellopoulos" userId="08154885beb03b9b" providerId="LiveId" clId="{41716808-E719-5E4D-955A-967DE0D6BE1D}" dt="2019-01-15T07:43:02.595" v="75" actId="1076"/>
          <ac:picMkLst>
            <pc:docMk/>
            <pc:sldMk cId="586820790" sldId="496"/>
            <ac:picMk id="13" creationId="{530C7D2D-5A26-C54F-9A80-039D01C8A9CD}"/>
          </ac:picMkLst>
        </pc:picChg>
      </pc:sldChg>
      <pc:sldChg chg="addSp delSp modSp add del">
        <pc:chgData name="Christos Kanellopoulos" userId="08154885beb03b9b" providerId="LiveId" clId="{41716808-E719-5E4D-955A-967DE0D6BE1D}" dt="2019-01-16T05:49:03.015" v="731" actId="2696"/>
        <pc:sldMkLst>
          <pc:docMk/>
          <pc:sldMk cId="1949975908" sldId="497"/>
        </pc:sldMkLst>
        <pc:spChg chg="del">
          <ac:chgData name="Christos Kanellopoulos" userId="08154885beb03b9b" providerId="LiveId" clId="{41716808-E719-5E4D-955A-967DE0D6BE1D}" dt="2019-01-15T07:49:14.139" v="203" actId="478"/>
          <ac:spMkLst>
            <pc:docMk/>
            <pc:sldMk cId="1949975908" sldId="497"/>
            <ac:spMk id="2" creationId="{E9681EEA-B04C-5A41-BE10-C2A390057DB9}"/>
          </ac:spMkLst>
        </pc:spChg>
        <pc:spChg chg="mod">
          <ac:chgData name="Christos Kanellopoulos" userId="08154885beb03b9b" providerId="LiveId" clId="{41716808-E719-5E4D-955A-967DE0D6BE1D}" dt="2019-01-15T07:49:04.841" v="202" actId="20577"/>
          <ac:spMkLst>
            <pc:docMk/>
            <pc:sldMk cId="1949975908" sldId="497"/>
            <ac:spMk id="3" creationId="{D8CEB1E6-BC70-BE41-9A62-270FE8577BE0}"/>
          </ac:spMkLst>
        </pc:spChg>
        <pc:spChg chg="add mod">
          <ac:chgData name="Christos Kanellopoulos" userId="08154885beb03b9b" providerId="LiveId" clId="{41716808-E719-5E4D-955A-967DE0D6BE1D}" dt="2019-01-15T07:52:47.709" v="225" actId="313"/>
          <ac:spMkLst>
            <pc:docMk/>
            <pc:sldMk cId="1949975908" sldId="497"/>
            <ac:spMk id="6" creationId="{C0B5713D-7FF1-544E-A639-698C1AD2C9F6}"/>
          </ac:spMkLst>
        </pc:spChg>
        <pc:picChg chg="add mod">
          <ac:chgData name="Christos Kanellopoulos" userId="08154885beb03b9b" providerId="LiveId" clId="{41716808-E719-5E4D-955A-967DE0D6BE1D}" dt="2019-01-15T07:50:13.560" v="206" actId="1076"/>
          <ac:picMkLst>
            <pc:docMk/>
            <pc:sldMk cId="1949975908" sldId="497"/>
            <ac:picMk id="5" creationId="{561ED6CB-7CC9-A44A-8A4A-1ADFBE9E3274}"/>
          </ac:picMkLst>
        </pc:picChg>
      </pc:sldChg>
      <pc:sldChg chg="modSp add del">
        <pc:chgData name="Christos Kanellopoulos" userId="08154885beb03b9b" providerId="LiveId" clId="{41716808-E719-5E4D-955A-967DE0D6BE1D}" dt="2019-01-16T06:17:46.547" v="926" actId="2696"/>
        <pc:sldMkLst>
          <pc:docMk/>
          <pc:sldMk cId="547792926" sldId="498"/>
        </pc:sldMkLst>
        <pc:spChg chg="mod">
          <ac:chgData name="Christos Kanellopoulos" userId="08154885beb03b9b" providerId="LiveId" clId="{41716808-E719-5E4D-955A-967DE0D6BE1D}" dt="2019-01-15T07:58:05.098" v="385" actId="20577"/>
          <ac:spMkLst>
            <pc:docMk/>
            <pc:sldMk cId="547792926" sldId="498"/>
            <ac:spMk id="2" creationId="{B53A04E5-B7DE-6146-AF21-A75285C5CE0E}"/>
          </ac:spMkLst>
        </pc:spChg>
        <pc:spChg chg="mod">
          <ac:chgData name="Christos Kanellopoulos" userId="08154885beb03b9b" providerId="LiveId" clId="{41716808-E719-5E4D-955A-967DE0D6BE1D}" dt="2019-01-15T07:55:11.303" v="251" actId="20577"/>
          <ac:spMkLst>
            <pc:docMk/>
            <pc:sldMk cId="547792926" sldId="498"/>
            <ac:spMk id="3" creationId="{BB63ACE6-8427-5142-A410-BD2AC3AA1D8B}"/>
          </ac:spMkLst>
        </pc:spChg>
      </pc:sldChg>
      <pc:sldChg chg="addSp delSp modSp add">
        <pc:chgData name="Christos Kanellopoulos" userId="08154885beb03b9b" providerId="LiveId" clId="{41716808-E719-5E4D-955A-967DE0D6BE1D}" dt="2019-01-16T06:33:54.116" v="1211" actId="14100"/>
        <pc:sldMkLst>
          <pc:docMk/>
          <pc:sldMk cId="510434458" sldId="499"/>
        </pc:sldMkLst>
        <pc:spChg chg="del mod">
          <ac:chgData name="Christos Kanellopoulos" userId="08154885beb03b9b" providerId="LiveId" clId="{41716808-E719-5E4D-955A-967DE0D6BE1D}" dt="2019-01-16T06:00:47.436" v="821" actId="478"/>
          <ac:spMkLst>
            <pc:docMk/>
            <pc:sldMk cId="510434458" sldId="499"/>
            <ac:spMk id="2" creationId="{B53A04E5-B7DE-6146-AF21-A75285C5CE0E}"/>
          </ac:spMkLst>
        </pc:spChg>
        <pc:spChg chg="mod">
          <ac:chgData name="Christos Kanellopoulos" userId="08154885beb03b9b" providerId="LiveId" clId="{41716808-E719-5E4D-955A-967DE0D6BE1D}" dt="2019-01-16T06:13:59.311" v="892" actId="20577"/>
          <ac:spMkLst>
            <pc:docMk/>
            <pc:sldMk cId="510434458" sldId="499"/>
            <ac:spMk id="3" creationId="{BB63ACE6-8427-5142-A410-BD2AC3AA1D8B}"/>
          </ac:spMkLst>
        </pc:spChg>
        <pc:spChg chg="add del mod">
          <ac:chgData name="Christos Kanellopoulos" userId="08154885beb03b9b" providerId="LiveId" clId="{41716808-E719-5E4D-955A-967DE0D6BE1D}" dt="2019-01-16T06:00:36.787" v="819" actId="478"/>
          <ac:spMkLst>
            <pc:docMk/>
            <pc:sldMk cId="510434458" sldId="499"/>
            <ac:spMk id="5" creationId="{6306325E-0DC4-BA4F-8652-B79109E1187F}"/>
          </ac:spMkLst>
        </pc:spChg>
        <pc:spChg chg="add del mod">
          <ac:chgData name="Christos Kanellopoulos" userId="08154885beb03b9b" providerId="LiveId" clId="{41716808-E719-5E4D-955A-967DE0D6BE1D}" dt="2019-01-16T06:00:39.156" v="820" actId="478"/>
          <ac:spMkLst>
            <pc:docMk/>
            <pc:sldMk cId="510434458" sldId="499"/>
            <ac:spMk id="6" creationId="{C3BABDD1-DFD2-364B-A34E-94E011EA470E}"/>
          </ac:spMkLst>
        </pc:spChg>
        <pc:spChg chg="add del">
          <ac:chgData name="Christos Kanellopoulos" userId="08154885beb03b9b" providerId="LiveId" clId="{41716808-E719-5E4D-955A-967DE0D6BE1D}" dt="2019-01-16T05:59:23.501" v="808"/>
          <ac:spMkLst>
            <pc:docMk/>
            <pc:sldMk cId="510434458" sldId="499"/>
            <ac:spMk id="9" creationId="{B80E72DE-6D55-2144-BC87-16A179332A59}"/>
          </ac:spMkLst>
        </pc:spChg>
        <pc:spChg chg="add del mod">
          <ac:chgData name="Christos Kanellopoulos" userId="08154885beb03b9b" providerId="LiveId" clId="{41716808-E719-5E4D-955A-967DE0D6BE1D}" dt="2019-01-16T06:00:49.431" v="822" actId="478"/>
          <ac:spMkLst>
            <pc:docMk/>
            <pc:sldMk cId="510434458" sldId="499"/>
            <ac:spMk id="11" creationId="{6240CA9F-9D91-6240-BEE6-259576F7E57B}"/>
          </ac:spMkLst>
        </pc:spChg>
        <pc:graphicFrameChg chg="add del mod">
          <ac:chgData name="Christos Kanellopoulos" userId="08154885beb03b9b" providerId="LiveId" clId="{41716808-E719-5E4D-955A-967DE0D6BE1D}" dt="2019-01-16T05:58:32.515" v="805" actId="478"/>
          <ac:graphicFrameMkLst>
            <pc:docMk/>
            <pc:sldMk cId="510434458" sldId="499"/>
            <ac:graphicFrameMk id="7" creationId="{1451C737-7A97-C848-8BD6-B21082027125}"/>
          </ac:graphicFrameMkLst>
        </pc:graphicFrameChg>
        <pc:graphicFrameChg chg="add mod">
          <ac:chgData name="Christos Kanellopoulos" userId="08154885beb03b9b" providerId="LiveId" clId="{41716808-E719-5E4D-955A-967DE0D6BE1D}" dt="2019-01-16T06:33:21.858" v="1207" actId="1036"/>
          <ac:graphicFrameMkLst>
            <pc:docMk/>
            <pc:sldMk cId="510434458" sldId="499"/>
            <ac:graphicFrameMk id="8" creationId="{CC8E8C8C-E39C-E34C-9E30-8BD574EE5F60}"/>
          </ac:graphicFrameMkLst>
        </pc:graphicFrameChg>
        <pc:graphicFrameChg chg="add del mod">
          <ac:chgData name="Christos Kanellopoulos" userId="08154885beb03b9b" providerId="LiveId" clId="{41716808-E719-5E4D-955A-967DE0D6BE1D}" dt="2019-01-16T06:32:53.291" v="1153"/>
          <ac:graphicFrameMkLst>
            <pc:docMk/>
            <pc:sldMk cId="510434458" sldId="499"/>
            <ac:graphicFrameMk id="12" creationId="{00B54F8B-41A9-5A4C-8090-E833FEF0D7F1}"/>
          </ac:graphicFrameMkLst>
        </pc:graphicFrameChg>
        <pc:graphicFrameChg chg="add mod">
          <ac:chgData name="Christos Kanellopoulos" userId="08154885beb03b9b" providerId="LiveId" clId="{41716808-E719-5E4D-955A-967DE0D6BE1D}" dt="2019-01-16T06:33:54.116" v="1211" actId="14100"/>
          <ac:graphicFrameMkLst>
            <pc:docMk/>
            <pc:sldMk cId="510434458" sldId="499"/>
            <ac:graphicFrameMk id="13" creationId="{58B80EF6-15EF-E14A-8438-AD459CB97376}"/>
          </ac:graphicFrameMkLst>
        </pc:graphicFrameChg>
      </pc:sldChg>
      <pc:sldChg chg="addSp modSp add del ord">
        <pc:chgData name="Christos Kanellopoulos" userId="08154885beb03b9b" providerId="LiveId" clId="{41716808-E719-5E4D-955A-967DE0D6BE1D}" dt="2019-01-16T06:02:43.259" v="842" actId="2696"/>
        <pc:sldMkLst>
          <pc:docMk/>
          <pc:sldMk cId="1957745880" sldId="500"/>
        </pc:sldMkLst>
        <pc:spChg chg="mod">
          <ac:chgData name="Christos Kanellopoulos" userId="08154885beb03b9b" providerId="LiveId" clId="{41716808-E719-5E4D-955A-967DE0D6BE1D}" dt="2019-01-15T08:09:48.157" v="724" actId="113"/>
          <ac:spMkLst>
            <pc:docMk/>
            <pc:sldMk cId="1957745880" sldId="500"/>
            <ac:spMk id="2" creationId="{2B77850F-7A0D-3B41-9DAC-3FECC4E6C312}"/>
          </ac:spMkLst>
        </pc:spChg>
        <pc:spChg chg="mod">
          <ac:chgData name="Christos Kanellopoulos" userId="08154885beb03b9b" providerId="LiveId" clId="{41716808-E719-5E4D-955A-967DE0D6BE1D}" dt="2019-01-15T08:04:42.406" v="645" actId="20577"/>
          <ac:spMkLst>
            <pc:docMk/>
            <pc:sldMk cId="1957745880" sldId="500"/>
            <ac:spMk id="3" creationId="{CB798835-F83B-384A-89E0-B31E09F1AA37}"/>
          </ac:spMkLst>
        </pc:spChg>
        <pc:spChg chg="add mod">
          <ac:chgData name="Christos Kanellopoulos" userId="08154885beb03b9b" providerId="LiveId" clId="{41716808-E719-5E4D-955A-967DE0D6BE1D}" dt="2019-01-15T08:10:14.351" v="728" actId="113"/>
          <ac:spMkLst>
            <pc:docMk/>
            <pc:sldMk cId="1957745880" sldId="500"/>
            <ac:spMk id="5" creationId="{F02AE92D-D8C6-194D-8C1C-15F30509B954}"/>
          </ac:spMkLst>
        </pc:spChg>
      </pc:sldChg>
      <pc:sldChg chg="addSp delSp modSp add del">
        <pc:chgData name="Christos Kanellopoulos" userId="08154885beb03b9b" providerId="LiveId" clId="{41716808-E719-5E4D-955A-967DE0D6BE1D}" dt="2019-01-16T06:24:54.714" v="946" actId="2696"/>
        <pc:sldMkLst>
          <pc:docMk/>
          <pc:sldMk cId="761728883" sldId="501"/>
        </pc:sldMkLst>
        <pc:spChg chg="del">
          <ac:chgData name="Christos Kanellopoulos" userId="08154885beb03b9b" providerId="LiveId" clId="{41716808-E719-5E4D-955A-967DE0D6BE1D}" dt="2019-01-16T05:50:02.199" v="733" actId="3680"/>
          <ac:spMkLst>
            <pc:docMk/>
            <pc:sldMk cId="761728883" sldId="501"/>
            <ac:spMk id="2" creationId="{3B170B27-6F09-084B-B4DF-9E94D5A6DE36}"/>
          </ac:spMkLst>
        </pc:spChg>
        <pc:spChg chg="mod">
          <ac:chgData name="Christos Kanellopoulos" userId="08154885beb03b9b" providerId="LiveId" clId="{41716808-E719-5E4D-955A-967DE0D6BE1D}" dt="2019-01-16T06:02:35.987" v="841" actId="20577"/>
          <ac:spMkLst>
            <pc:docMk/>
            <pc:sldMk cId="761728883" sldId="501"/>
            <ac:spMk id="3" creationId="{E9C8DC16-E8F5-2043-934F-48B66E5A0407}"/>
          </ac:spMkLst>
        </pc:spChg>
        <pc:graphicFrameChg chg="add mod modGraphic">
          <ac:chgData name="Christos Kanellopoulos" userId="08154885beb03b9b" providerId="LiveId" clId="{41716808-E719-5E4D-955A-967DE0D6BE1D}" dt="2019-01-16T05:55:20.354" v="777" actId="1076"/>
          <ac:graphicFrameMkLst>
            <pc:docMk/>
            <pc:sldMk cId="761728883" sldId="501"/>
            <ac:graphicFrameMk id="5" creationId="{81C91F07-AE99-5C4A-9AC9-835A8254F7E8}"/>
          </ac:graphicFrameMkLst>
        </pc:graphicFrameChg>
        <pc:graphicFrameChg chg="add del mod modGraphic">
          <ac:chgData name="Christos Kanellopoulos" userId="08154885beb03b9b" providerId="LiveId" clId="{41716808-E719-5E4D-955A-967DE0D6BE1D}" dt="2019-01-16T05:55:12.779" v="776" actId="478"/>
          <ac:graphicFrameMkLst>
            <pc:docMk/>
            <pc:sldMk cId="761728883" sldId="501"/>
            <ac:graphicFrameMk id="6" creationId="{765261AD-2E73-BF44-8153-8EB53EF01E47}"/>
          </ac:graphicFrameMkLst>
        </pc:graphicFrameChg>
      </pc:sldChg>
      <pc:sldChg chg="modSp add ord">
        <pc:chgData name="Christos Kanellopoulos" userId="08154885beb03b9b" providerId="LiveId" clId="{41716808-E719-5E4D-955A-967DE0D6BE1D}" dt="2019-01-16T08:53:21.978" v="2584" actId="20577"/>
        <pc:sldMkLst>
          <pc:docMk/>
          <pc:sldMk cId="4100541345" sldId="502"/>
        </pc:sldMkLst>
        <pc:spChg chg="mod">
          <ac:chgData name="Christos Kanellopoulos" userId="08154885beb03b9b" providerId="LiveId" clId="{41716808-E719-5E4D-955A-967DE0D6BE1D}" dt="2019-01-16T08:53:21.978" v="2584" actId="20577"/>
          <ac:spMkLst>
            <pc:docMk/>
            <pc:sldMk cId="4100541345" sldId="502"/>
            <ac:spMk id="3" creationId="{BB63ACE6-8427-5142-A410-BD2AC3AA1D8B}"/>
          </ac:spMkLst>
        </pc:spChg>
      </pc:sldChg>
      <pc:sldChg chg="addSp delSp modSp add ord">
        <pc:chgData name="Christos Kanellopoulos" userId="08154885beb03b9b" providerId="LiveId" clId="{41716808-E719-5E4D-955A-967DE0D6BE1D}" dt="2019-01-16T08:21:18.374" v="2313" actId="20577"/>
        <pc:sldMkLst>
          <pc:docMk/>
          <pc:sldMk cId="3858556427" sldId="503"/>
        </pc:sldMkLst>
        <pc:spChg chg="del">
          <ac:chgData name="Christos Kanellopoulos" userId="08154885beb03b9b" providerId="LiveId" clId="{41716808-E719-5E4D-955A-967DE0D6BE1D}" dt="2019-01-16T06:20:48.274" v="928" actId="1032"/>
          <ac:spMkLst>
            <pc:docMk/>
            <pc:sldMk cId="3858556427" sldId="503"/>
            <ac:spMk id="2" creationId="{E4618815-133D-8444-BC1D-3C8AD12464EF}"/>
          </ac:spMkLst>
        </pc:spChg>
        <pc:spChg chg="mod">
          <ac:chgData name="Christos Kanellopoulos" userId="08154885beb03b9b" providerId="LiveId" clId="{41716808-E719-5E4D-955A-967DE0D6BE1D}" dt="2019-01-16T08:21:18.374" v="2313" actId="20577"/>
          <ac:spMkLst>
            <pc:docMk/>
            <pc:sldMk cId="3858556427" sldId="503"/>
            <ac:spMk id="3" creationId="{EDA5C8D5-4C66-7942-8220-1722143AD972}"/>
          </ac:spMkLst>
        </pc:spChg>
        <pc:graphicFrameChg chg="add mod">
          <ac:chgData name="Christos Kanellopoulos" userId="08154885beb03b9b" providerId="LiveId" clId="{41716808-E719-5E4D-955A-967DE0D6BE1D}" dt="2019-01-16T06:43:28.543" v="1239" actId="12100"/>
          <ac:graphicFrameMkLst>
            <pc:docMk/>
            <pc:sldMk cId="3858556427" sldId="503"/>
            <ac:graphicFrameMk id="5" creationId="{2CD2B5A5-D7D5-2041-BA5E-4C9653DDF28C}"/>
          </ac:graphicFrameMkLst>
        </pc:graphicFrameChg>
      </pc:sldChg>
      <pc:sldChg chg="addSp delSp modSp add">
        <pc:chgData name="Christos Kanellopoulos" userId="08154885beb03b9b" providerId="LiveId" clId="{41716808-E719-5E4D-955A-967DE0D6BE1D}" dt="2019-01-16T06:37:01.844" v="1222" actId="179"/>
        <pc:sldMkLst>
          <pc:docMk/>
          <pc:sldMk cId="2139765070" sldId="504"/>
        </pc:sldMkLst>
        <pc:spChg chg="del">
          <ac:chgData name="Christos Kanellopoulos" userId="08154885beb03b9b" providerId="LiveId" clId="{41716808-E719-5E4D-955A-967DE0D6BE1D}" dt="2019-01-16T06:26:13.305" v="950" actId="1032"/>
          <ac:spMkLst>
            <pc:docMk/>
            <pc:sldMk cId="2139765070" sldId="504"/>
            <ac:spMk id="2" creationId="{3796E00E-EB04-4247-B7BB-DD79B8556D97}"/>
          </ac:spMkLst>
        </pc:spChg>
        <pc:spChg chg="mod">
          <ac:chgData name="Christos Kanellopoulos" userId="08154885beb03b9b" providerId="LiveId" clId="{41716808-E719-5E4D-955A-967DE0D6BE1D}" dt="2019-01-16T06:32:08.282" v="1125" actId="20577"/>
          <ac:spMkLst>
            <pc:docMk/>
            <pc:sldMk cId="2139765070" sldId="504"/>
            <ac:spMk id="3" creationId="{E0897250-B0FA-AF4B-9340-118516A7AA51}"/>
          </ac:spMkLst>
        </pc:spChg>
        <pc:graphicFrameChg chg="add mod">
          <ac:chgData name="Christos Kanellopoulos" userId="08154885beb03b9b" providerId="LiveId" clId="{41716808-E719-5E4D-955A-967DE0D6BE1D}" dt="2019-01-16T06:37:01.844" v="1222" actId="179"/>
          <ac:graphicFrameMkLst>
            <pc:docMk/>
            <pc:sldMk cId="2139765070" sldId="504"/>
            <ac:graphicFrameMk id="5" creationId="{896B3F1C-A4FE-7748-A36A-AFCC0252894D}"/>
          </ac:graphicFrameMkLst>
        </pc:graphicFrameChg>
      </pc:sldChg>
      <pc:sldChg chg="modSp add">
        <pc:chgData name="Christos Kanellopoulos" userId="08154885beb03b9b" providerId="LiveId" clId="{41716808-E719-5E4D-955A-967DE0D6BE1D}" dt="2019-01-16T06:37:43.689" v="1231" actId="108"/>
        <pc:sldMkLst>
          <pc:docMk/>
          <pc:sldMk cId="2293035596" sldId="505"/>
        </pc:sldMkLst>
        <pc:spChg chg="mod">
          <ac:chgData name="Christos Kanellopoulos" userId="08154885beb03b9b" providerId="LiveId" clId="{41716808-E719-5E4D-955A-967DE0D6BE1D}" dt="2019-01-16T06:32:14.344" v="1143" actId="20577"/>
          <ac:spMkLst>
            <pc:docMk/>
            <pc:sldMk cId="2293035596" sldId="505"/>
            <ac:spMk id="3" creationId="{E0897250-B0FA-AF4B-9340-118516A7AA51}"/>
          </ac:spMkLst>
        </pc:spChg>
        <pc:graphicFrameChg chg="mod">
          <ac:chgData name="Christos Kanellopoulos" userId="08154885beb03b9b" providerId="LiveId" clId="{41716808-E719-5E4D-955A-967DE0D6BE1D}" dt="2019-01-16T06:37:43.689" v="1231" actId="108"/>
          <ac:graphicFrameMkLst>
            <pc:docMk/>
            <pc:sldMk cId="2293035596" sldId="505"/>
            <ac:graphicFrameMk id="5" creationId="{896B3F1C-A4FE-7748-A36A-AFCC0252894D}"/>
          </ac:graphicFrameMkLst>
        </pc:graphicFrameChg>
      </pc:sldChg>
      <pc:sldChg chg="modSp add">
        <pc:chgData name="Christos Kanellopoulos" userId="08154885beb03b9b" providerId="LiveId" clId="{41716808-E719-5E4D-955A-967DE0D6BE1D}" dt="2019-01-16T09:01:57.649" v="2732" actId="20577"/>
        <pc:sldMkLst>
          <pc:docMk/>
          <pc:sldMk cId="327287396" sldId="506"/>
        </pc:sldMkLst>
        <pc:spChg chg="mod">
          <ac:chgData name="Christos Kanellopoulos" userId="08154885beb03b9b" providerId="LiveId" clId="{41716808-E719-5E4D-955A-967DE0D6BE1D}" dt="2019-01-16T09:01:57.649" v="2732" actId="20577"/>
          <ac:spMkLst>
            <pc:docMk/>
            <pc:sldMk cId="327287396" sldId="506"/>
            <ac:spMk id="2" creationId="{F415F60C-933E-B240-B327-809981CE9E31}"/>
          </ac:spMkLst>
        </pc:spChg>
        <pc:spChg chg="mod">
          <ac:chgData name="Christos Kanellopoulos" userId="08154885beb03b9b" providerId="LiveId" clId="{41716808-E719-5E4D-955A-967DE0D6BE1D}" dt="2019-01-16T07:44:22.923" v="1318" actId="20577"/>
          <ac:spMkLst>
            <pc:docMk/>
            <pc:sldMk cId="327287396" sldId="506"/>
            <ac:spMk id="3" creationId="{89ABAF6A-FA52-0640-A9F1-5477219EEED6}"/>
          </ac:spMkLst>
        </pc:spChg>
      </pc:sldChg>
      <pc:sldChg chg="addSp delSp modSp add">
        <pc:chgData name="Christos Kanellopoulos" userId="08154885beb03b9b" providerId="LiveId" clId="{41716808-E719-5E4D-955A-967DE0D6BE1D}" dt="2019-01-16T08:35:58.667" v="2573" actId="1037"/>
        <pc:sldMkLst>
          <pc:docMk/>
          <pc:sldMk cId="3053399636" sldId="507"/>
        </pc:sldMkLst>
        <pc:spChg chg="add del mod">
          <ac:chgData name="Christos Kanellopoulos" userId="08154885beb03b9b" providerId="LiveId" clId="{41716808-E719-5E4D-955A-967DE0D6BE1D}" dt="2019-01-16T08:33:14.939" v="2343" actId="478"/>
          <ac:spMkLst>
            <pc:docMk/>
            <pc:sldMk cId="3053399636" sldId="507"/>
            <ac:spMk id="2" creationId="{8BB7792E-5742-424F-9B86-8ED71562E5FE}"/>
          </ac:spMkLst>
        </pc:spChg>
        <pc:spChg chg="add del">
          <ac:chgData name="Christos Kanellopoulos" userId="08154885beb03b9b" providerId="LiveId" clId="{41716808-E719-5E4D-955A-967DE0D6BE1D}" dt="2019-01-16T08:30:04.517" v="2323"/>
          <ac:spMkLst>
            <pc:docMk/>
            <pc:sldMk cId="3053399636" sldId="507"/>
            <ac:spMk id="6" creationId="{489F28F9-784E-A54C-BBD5-EA2393BA41DF}"/>
          </ac:spMkLst>
        </pc:spChg>
        <pc:spChg chg="add del mod">
          <ac:chgData name="Christos Kanellopoulos" userId="08154885beb03b9b" providerId="LiveId" clId="{41716808-E719-5E4D-955A-967DE0D6BE1D}" dt="2019-01-16T08:33:49.080" v="2352" actId="478"/>
          <ac:spMkLst>
            <pc:docMk/>
            <pc:sldMk cId="3053399636" sldId="507"/>
            <ac:spMk id="7" creationId="{CF0DBE1B-513E-F34A-8A7E-5D4538AD002D}"/>
          </ac:spMkLst>
        </pc:spChg>
        <pc:spChg chg="add del mod">
          <ac:chgData name="Christos Kanellopoulos" userId="08154885beb03b9b" providerId="LiveId" clId="{41716808-E719-5E4D-955A-967DE0D6BE1D}" dt="2019-01-16T08:33:51.506" v="2353" actId="478"/>
          <ac:spMkLst>
            <pc:docMk/>
            <pc:sldMk cId="3053399636" sldId="507"/>
            <ac:spMk id="8" creationId="{E5E68C65-7581-E640-B231-5A2AB5DD8E5E}"/>
          </ac:spMkLst>
        </pc:spChg>
        <pc:spChg chg="add del mod">
          <ac:chgData name="Christos Kanellopoulos" userId="08154885beb03b9b" providerId="LiveId" clId="{41716808-E719-5E4D-955A-967DE0D6BE1D}" dt="2019-01-16T08:33:53.420" v="2354" actId="478"/>
          <ac:spMkLst>
            <pc:docMk/>
            <pc:sldMk cId="3053399636" sldId="507"/>
            <ac:spMk id="9" creationId="{BF54C818-A877-1B4B-9203-5EACE0F68C2B}"/>
          </ac:spMkLst>
        </pc:spChg>
        <pc:spChg chg="add del mod">
          <ac:chgData name="Christos Kanellopoulos" userId="08154885beb03b9b" providerId="LiveId" clId="{41716808-E719-5E4D-955A-967DE0D6BE1D}" dt="2019-01-16T08:33:55.220" v="2355" actId="478"/>
          <ac:spMkLst>
            <pc:docMk/>
            <pc:sldMk cId="3053399636" sldId="507"/>
            <ac:spMk id="10" creationId="{EE796868-6EE5-F64D-874C-F31987A981F0}"/>
          </ac:spMkLst>
        </pc:spChg>
        <pc:spChg chg="add mod">
          <ac:chgData name="Christos Kanellopoulos" userId="08154885beb03b9b" providerId="LiveId" clId="{41716808-E719-5E4D-955A-967DE0D6BE1D}" dt="2019-01-16T08:34:34.107" v="2361" actId="1582"/>
          <ac:spMkLst>
            <pc:docMk/>
            <pc:sldMk cId="3053399636" sldId="507"/>
            <ac:spMk id="11" creationId="{EDEC77AF-D4CA-384D-A154-9CB273C09E1D}"/>
          </ac:spMkLst>
        </pc:spChg>
        <pc:spChg chg="add del mod">
          <ac:chgData name="Christos Kanellopoulos" userId="08154885beb03b9b" providerId="LiveId" clId="{41716808-E719-5E4D-955A-967DE0D6BE1D}" dt="2019-01-16T08:33:13.227" v="2342" actId="478"/>
          <ac:spMkLst>
            <pc:docMk/>
            <pc:sldMk cId="3053399636" sldId="507"/>
            <ac:spMk id="12" creationId="{B0C33B04-5D4D-6342-B8EC-3F3708F69BAB}"/>
          </ac:spMkLst>
        </pc:spChg>
        <pc:spChg chg="add mod">
          <ac:chgData name="Christos Kanellopoulos" userId="08154885beb03b9b" providerId="LiveId" clId="{41716808-E719-5E4D-955A-967DE0D6BE1D}" dt="2019-01-16T08:35:12.037" v="2403" actId="1037"/>
          <ac:spMkLst>
            <pc:docMk/>
            <pc:sldMk cId="3053399636" sldId="507"/>
            <ac:spMk id="13" creationId="{5A4F7CD9-1A7B-A542-8DE1-C04BCC187A5B}"/>
          </ac:spMkLst>
        </pc:spChg>
        <pc:spChg chg="add mod">
          <ac:chgData name="Christos Kanellopoulos" userId="08154885beb03b9b" providerId="LiveId" clId="{41716808-E719-5E4D-955A-967DE0D6BE1D}" dt="2019-01-16T08:35:27.437" v="2432" actId="1037"/>
          <ac:spMkLst>
            <pc:docMk/>
            <pc:sldMk cId="3053399636" sldId="507"/>
            <ac:spMk id="14" creationId="{EDFC4DD2-52E1-B04A-B391-6C859610D7F0}"/>
          </ac:spMkLst>
        </pc:spChg>
        <pc:spChg chg="add mod">
          <ac:chgData name="Christos Kanellopoulos" userId="08154885beb03b9b" providerId="LiveId" clId="{41716808-E719-5E4D-955A-967DE0D6BE1D}" dt="2019-01-16T08:35:50.107" v="2526" actId="1037"/>
          <ac:spMkLst>
            <pc:docMk/>
            <pc:sldMk cId="3053399636" sldId="507"/>
            <ac:spMk id="15" creationId="{A035394F-C9D6-0343-9941-3D01AA7C1F15}"/>
          </ac:spMkLst>
        </pc:spChg>
        <pc:spChg chg="add mod">
          <ac:chgData name="Christos Kanellopoulos" userId="08154885beb03b9b" providerId="LiveId" clId="{41716808-E719-5E4D-955A-967DE0D6BE1D}" dt="2019-01-16T08:35:58.667" v="2573" actId="1037"/>
          <ac:spMkLst>
            <pc:docMk/>
            <pc:sldMk cId="3053399636" sldId="507"/>
            <ac:spMk id="16" creationId="{6F928788-0FD0-CB49-9C1F-A06428D991DC}"/>
          </ac:spMkLst>
        </pc:spChg>
        <pc:graphicFrameChg chg="add del mod">
          <ac:chgData name="Christos Kanellopoulos" userId="08154885beb03b9b" providerId="LiveId" clId="{41716808-E719-5E4D-955A-967DE0D6BE1D}" dt="2019-01-16T08:34:47.738" v="2363"/>
          <ac:graphicFrameMkLst>
            <pc:docMk/>
            <pc:sldMk cId="3053399636" sldId="507"/>
            <ac:graphicFrameMk id="5" creationId="{2CD2B5A5-D7D5-2041-BA5E-4C9653DDF28C}"/>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44591D-CBE5-A844-8B09-4B48BD681816}" type="doc">
      <dgm:prSet loTypeId="urn:microsoft.com/office/officeart/2005/8/layout/list1" loCatId="" qsTypeId="urn:microsoft.com/office/officeart/2005/8/quickstyle/simple1" qsCatId="simple" csTypeId="urn:microsoft.com/office/officeart/2005/8/colors/accent1_1" csCatId="accent1" phldr="1"/>
      <dgm:spPr/>
    </dgm:pt>
    <dgm:pt modelId="{5D120971-472E-C84E-8FD8-4C3599FF1EE4}">
      <dgm:prSet phldrT="[Text]"/>
      <dgm:spPr/>
      <dgm:t>
        <a:bodyPr/>
        <a:lstStyle/>
        <a:p>
          <a:r>
            <a:rPr lang="en-US" dirty="0">
              <a:solidFill>
                <a:schemeClr val="accent1">
                  <a:lumMod val="75000"/>
                </a:schemeClr>
              </a:solidFill>
            </a:rPr>
            <a:t>Objectives</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B09C7B16-C1E6-4547-A5FE-9669306DF1D5}">
      <dgm:prSet custT="1"/>
      <dgm:spPr/>
      <dgm:t>
        <a:bodyPr/>
        <a:lstStyle/>
        <a:p>
          <a:r>
            <a:rPr lang="en-US" sz="2200" dirty="0">
              <a:solidFill>
                <a:schemeClr val="accent1">
                  <a:lumMod val="75000"/>
                </a:schemeClr>
              </a:solidFill>
            </a:rPr>
            <a:t>Provide a common Authentication and Authorization Infrastructure that allows users of all </a:t>
          </a:r>
          <a:r>
            <a:rPr lang="en-US" sz="2200" dirty="0" err="1">
              <a:solidFill>
                <a:schemeClr val="accent1">
                  <a:lumMod val="75000"/>
                </a:schemeClr>
              </a:solidFill>
            </a:rPr>
            <a:t>PaN</a:t>
          </a:r>
          <a:r>
            <a:rPr lang="en-US" sz="2200" dirty="0">
              <a:solidFill>
                <a:schemeClr val="accent1">
                  <a:lumMod val="75000"/>
                </a:schemeClr>
              </a:solidFill>
            </a:rPr>
            <a:t> facilities to connect seamlessly to digital facility services with a single and unique ID. </a:t>
          </a:r>
        </a:p>
      </dgm:t>
    </dgm:pt>
    <dgm:pt modelId="{0BC673C7-C61A-9C40-AF40-091E7C129B30}" type="parTrans" cxnId="{08E59319-EA61-E744-84B4-F891CAC5D2CB}">
      <dgm:prSet/>
      <dgm:spPr/>
      <dgm:t>
        <a:bodyPr/>
        <a:lstStyle/>
        <a:p>
          <a:endParaRPr lang="en-US"/>
        </a:p>
      </dgm:t>
    </dgm:pt>
    <dgm:pt modelId="{101F2EAB-9ACC-1A47-96B4-F8B49C135F95}" type="sibTrans" cxnId="{08E59319-EA61-E744-84B4-F891CAC5D2CB}">
      <dgm:prSet/>
      <dgm:spPr/>
      <dgm:t>
        <a:bodyPr/>
        <a:lstStyle/>
        <a:p>
          <a:endParaRPr lang="en-US"/>
        </a:p>
      </dgm:t>
    </dgm:pt>
    <dgm:pt modelId="{DFB899D7-EA51-6C49-81C1-7BC0D0C62592}">
      <dgm:prSet custT="1"/>
      <dgm:spPr/>
      <dgm:t>
        <a:bodyPr/>
        <a:lstStyle/>
        <a:p>
          <a:r>
            <a:rPr lang="en-US" sz="2200" dirty="0">
              <a:solidFill>
                <a:schemeClr val="accent1">
                  <a:lumMod val="75000"/>
                </a:schemeClr>
              </a:solidFill>
            </a:rPr>
            <a:t>Authorization should remain in full control of each facility providing the services</a:t>
          </a:r>
        </a:p>
      </dgm:t>
    </dgm:pt>
    <dgm:pt modelId="{81372121-0D65-BC4F-B7BC-5B662BF4AFC6}" type="parTrans" cxnId="{A97B3069-4259-8B42-AAAA-0FADB29793C2}">
      <dgm:prSet/>
      <dgm:spPr/>
      <dgm:t>
        <a:bodyPr/>
        <a:lstStyle/>
        <a:p>
          <a:endParaRPr lang="en-US"/>
        </a:p>
      </dgm:t>
    </dgm:pt>
    <dgm:pt modelId="{069A266C-ECB7-AB4F-BE91-B0AAD551AB7A}" type="sibTrans" cxnId="{A97B3069-4259-8B42-AAAA-0FADB29793C2}">
      <dgm:prSet/>
      <dgm:spPr/>
      <dgm:t>
        <a:bodyPr/>
        <a:lstStyle/>
        <a:p>
          <a:endParaRPr lang="en-US"/>
        </a:p>
      </dgm:t>
    </dgm:pt>
    <dgm:pt modelId="{59F0C710-7410-224E-81CF-EFCCDED51F39}">
      <dgm:prSet custT="1"/>
      <dgm:spPr/>
      <dgm:t>
        <a:bodyPr/>
        <a:lstStyle/>
        <a:p>
          <a:r>
            <a:rPr lang="en-GB" sz="2200" dirty="0">
              <a:solidFill>
                <a:schemeClr val="accent1">
                  <a:lumMod val="75000"/>
                </a:schemeClr>
              </a:solidFill>
            </a:rPr>
            <a:t>Users should be in full control of their personal data</a:t>
          </a:r>
        </a:p>
      </dgm:t>
    </dgm:pt>
    <dgm:pt modelId="{603182F7-A531-B246-A57D-7D1D03F37657}" type="parTrans" cxnId="{D4B1240A-D19A-EA44-A497-7EB1DC40A5E3}">
      <dgm:prSet/>
      <dgm:spPr/>
      <dgm:t>
        <a:bodyPr/>
        <a:lstStyle/>
        <a:p>
          <a:endParaRPr lang="en-US"/>
        </a:p>
      </dgm:t>
    </dgm:pt>
    <dgm:pt modelId="{C92F6D8F-638C-4844-B91F-5E17981082A0}" type="sibTrans" cxnId="{D4B1240A-D19A-EA44-A497-7EB1DC40A5E3}">
      <dgm:prSet/>
      <dgm:spPr/>
      <dgm:t>
        <a:bodyPr/>
        <a:lstStyle/>
        <a:p>
          <a:endParaRPr lang="en-US"/>
        </a:p>
      </dgm:t>
    </dgm:pt>
    <dgm:pt modelId="{982DB1B5-3546-5248-B346-CB9EEA15931C}" type="pres">
      <dgm:prSet presAssocID="{9F44591D-CBE5-A844-8B09-4B48BD681816}" presName="linear" presStyleCnt="0">
        <dgm:presLayoutVars>
          <dgm:dir/>
          <dgm:animLvl val="lvl"/>
          <dgm:resizeHandles val="exact"/>
        </dgm:presLayoutVars>
      </dgm:prSet>
      <dgm:spPr/>
    </dgm:pt>
    <dgm:pt modelId="{4E852E41-2964-EA49-8713-D5B98722F975}" type="pres">
      <dgm:prSet presAssocID="{5D120971-472E-C84E-8FD8-4C3599FF1EE4}" presName="parentLin" presStyleCnt="0"/>
      <dgm:spPr/>
    </dgm:pt>
    <dgm:pt modelId="{C47FB03A-F8E5-4B44-9119-C2E4921532F4}" type="pres">
      <dgm:prSet presAssocID="{5D120971-472E-C84E-8FD8-4C3599FF1EE4}" presName="parentLeftMargin" presStyleLbl="node1" presStyleIdx="0" presStyleCnt="1"/>
      <dgm:spPr/>
    </dgm:pt>
    <dgm:pt modelId="{E54AF71F-0F3C-F240-B4EE-5B2B65589618}" type="pres">
      <dgm:prSet presAssocID="{5D120971-472E-C84E-8FD8-4C3599FF1EE4}" presName="parentText" presStyleLbl="node1" presStyleIdx="0" presStyleCnt="1">
        <dgm:presLayoutVars>
          <dgm:chMax val="0"/>
          <dgm:bulletEnabled val="1"/>
        </dgm:presLayoutVars>
      </dgm:prSet>
      <dgm:spPr/>
    </dgm:pt>
    <dgm:pt modelId="{5FECE3F6-DC5B-0546-8682-19BBAA7B3D4E}" type="pres">
      <dgm:prSet presAssocID="{5D120971-472E-C84E-8FD8-4C3599FF1EE4}" presName="negativeSpace" presStyleCnt="0"/>
      <dgm:spPr/>
    </dgm:pt>
    <dgm:pt modelId="{0EAE867F-0E95-A54B-A10F-5BF2F87B2B50}" type="pres">
      <dgm:prSet presAssocID="{5D120971-472E-C84E-8FD8-4C3599FF1EE4}" presName="childText" presStyleLbl="conFgAcc1" presStyleIdx="0" presStyleCnt="1">
        <dgm:presLayoutVars>
          <dgm:bulletEnabled val="1"/>
        </dgm:presLayoutVars>
      </dgm:prSet>
      <dgm:spPr/>
    </dgm:pt>
  </dgm:ptLst>
  <dgm:cxnLst>
    <dgm:cxn modelId="{D4B1240A-D19A-EA44-A497-7EB1DC40A5E3}" srcId="{5D120971-472E-C84E-8FD8-4C3599FF1EE4}" destId="{59F0C710-7410-224E-81CF-EFCCDED51F39}" srcOrd="2" destOrd="0" parTransId="{603182F7-A531-B246-A57D-7D1D03F37657}" sibTransId="{C92F6D8F-638C-4844-B91F-5E17981082A0}"/>
    <dgm:cxn modelId="{08E59319-EA61-E744-84B4-F891CAC5D2CB}" srcId="{5D120971-472E-C84E-8FD8-4C3599FF1EE4}" destId="{B09C7B16-C1E6-4547-A5FE-9669306DF1D5}" srcOrd="0" destOrd="0" parTransId="{0BC673C7-C61A-9C40-AF40-091E7C129B30}" sibTransId="{101F2EAB-9ACC-1A47-96B4-F8B49C135F95}"/>
    <dgm:cxn modelId="{5912301F-E119-664A-AFE2-276D4D0AB875}" type="presOf" srcId="{B09C7B16-C1E6-4547-A5FE-9669306DF1D5}" destId="{0EAE867F-0E95-A54B-A10F-5BF2F87B2B50}" srcOrd="0" destOrd="0" presId="urn:microsoft.com/office/officeart/2005/8/layout/list1"/>
    <dgm:cxn modelId="{2006C266-E523-F04D-9E81-A683FF470C1A}" type="presOf" srcId="{59F0C710-7410-224E-81CF-EFCCDED51F39}" destId="{0EAE867F-0E95-A54B-A10F-5BF2F87B2B50}" srcOrd="0" destOrd="2" presId="urn:microsoft.com/office/officeart/2005/8/layout/list1"/>
    <dgm:cxn modelId="{A97B3069-4259-8B42-AAAA-0FADB29793C2}" srcId="{5D120971-472E-C84E-8FD8-4C3599FF1EE4}" destId="{DFB899D7-EA51-6C49-81C1-7BC0D0C62592}" srcOrd="1" destOrd="0" parTransId="{81372121-0D65-BC4F-B7BC-5B662BF4AFC6}" sibTransId="{069A266C-ECB7-AB4F-BE91-B0AAD551AB7A}"/>
    <dgm:cxn modelId="{51FDD359-1E90-1D45-8315-0C4848A29ECC}" type="presOf" srcId="{5D120971-472E-C84E-8FD8-4C3599FF1EE4}" destId="{C47FB03A-F8E5-4B44-9119-C2E4921532F4}" srcOrd="0" destOrd="0" presId="urn:microsoft.com/office/officeart/2005/8/layout/list1"/>
    <dgm:cxn modelId="{EBCD088B-D4AF-844B-9339-71072198EA80}" type="presOf" srcId="{9F44591D-CBE5-A844-8B09-4B48BD681816}" destId="{982DB1B5-3546-5248-B346-CB9EEA15931C}" srcOrd="0" destOrd="0" presId="urn:microsoft.com/office/officeart/2005/8/layout/list1"/>
    <dgm:cxn modelId="{E25076B6-90F0-C446-8806-7C5CD622B868}" type="presOf" srcId="{5D120971-472E-C84E-8FD8-4C3599FF1EE4}" destId="{E54AF71F-0F3C-F240-B4EE-5B2B65589618}" srcOrd="1" destOrd="0" presId="urn:microsoft.com/office/officeart/2005/8/layout/list1"/>
    <dgm:cxn modelId="{FE931DDF-239B-AC48-B487-80CB3B6558C5}" srcId="{9F44591D-CBE5-A844-8B09-4B48BD681816}" destId="{5D120971-472E-C84E-8FD8-4C3599FF1EE4}" srcOrd="0" destOrd="0" parTransId="{47363710-D031-2C49-8C13-2C8F04246F52}" sibTransId="{AAE6C25B-210E-9C41-9D70-09FD1A125264}"/>
    <dgm:cxn modelId="{CF60E6FD-DAE5-D14F-8154-EED366DF300D}" type="presOf" srcId="{DFB899D7-EA51-6C49-81C1-7BC0D0C62592}" destId="{0EAE867F-0E95-A54B-A10F-5BF2F87B2B50}" srcOrd="0" destOrd="1" presId="urn:microsoft.com/office/officeart/2005/8/layout/list1"/>
    <dgm:cxn modelId="{FA19A321-A42B-7E4F-8747-89C6DA4FF0E0}" type="presParOf" srcId="{982DB1B5-3546-5248-B346-CB9EEA15931C}" destId="{4E852E41-2964-EA49-8713-D5B98722F975}" srcOrd="0" destOrd="0" presId="urn:microsoft.com/office/officeart/2005/8/layout/list1"/>
    <dgm:cxn modelId="{015E0939-9AA2-ED43-820E-F61E85FE3DC7}" type="presParOf" srcId="{4E852E41-2964-EA49-8713-D5B98722F975}" destId="{C47FB03A-F8E5-4B44-9119-C2E4921532F4}" srcOrd="0" destOrd="0" presId="urn:microsoft.com/office/officeart/2005/8/layout/list1"/>
    <dgm:cxn modelId="{AD87C4D3-5416-8F48-A288-20A452DB74C5}" type="presParOf" srcId="{4E852E41-2964-EA49-8713-D5B98722F975}" destId="{E54AF71F-0F3C-F240-B4EE-5B2B65589618}" srcOrd="1" destOrd="0" presId="urn:microsoft.com/office/officeart/2005/8/layout/list1"/>
    <dgm:cxn modelId="{8F9DD0EF-3903-084B-A991-4C8642D307F0}" type="presParOf" srcId="{982DB1B5-3546-5248-B346-CB9EEA15931C}" destId="{5FECE3F6-DC5B-0546-8682-19BBAA7B3D4E}" srcOrd="1" destOrd="0" presId="urn:microsoft.com/office/officeart/2005/8/layout/list1"/>
    <dgm:cxn modelId="{8CCBE455-0907-C445-AD87-70DAA591EB54}" type="presParOf" srcId="{982DB1B5-3546-5248-B346-CB9EEA15931C}" destId="{0EAE867F-0E95-A54B-A10F-5BF2F87B2B50}"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44591D-CBE5-A844-8B09-4B48BD681816}" type="doc">
      <dgm:prSet loTypeId="urn:microsoft.com/office/officeart/2005/8/layout/list1" loCatId="" qsTypeId="urn:microsoft.com/office/officeart/2005/8/quickstyle/simple1" qsCatId="simple" csTypeId="urn:microsoft.com/office/officeart/2005/8/colors/accent1_1" csCatId="accent1" phldr="1"/>
      <dgm:spPr/>
    </dgm:pt>
    <dgm:pt modelId="{5D120971-472E-C84E-8FD8-4C3599FF1EE4}">
      <dgm:prSet phldrT="[Text]"/>
      <dgm:spPr/>
      <dgm:t>
        <a:bodyPr/>
        <a:lstStyle/>
        <a:p>
          <a:r>
            <a:rPr lang="en-US" dirty="0">
              <a:solidFill>
                <a:schemeClr val="accent1">
                  <a:lumMod val="75000"/>
                </a:schemeClr>
              </a:solidFill>
            </a:rPr>
            <a:t>Facts</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B09C7B16-C1E6-4547-A5FE-9669306DF1D5}">
      <dgm:prSet custT="1"/>
      <dgm:spPr/>
      <dgm:t>
        <a:bodyPr/>
        <a:lstStyle/>
        <a:p>
          <a:pPr marL="228600" lvl="1" indent="-228600" algn="l" defTabSz="1066800">
            <a:lnSpc>
              <a:spcPct val="90000"/>
            </a:lnSpc>
            <a:spcBef>
              <a:spcPct val="0"/>
            </a:spcBef>
            <a:spcAft>
              <a:spcPct val="15000"/>
            </a:spcAft>
            <a:buChar char="•"/>
          </a:pPr>
          <a:r>
            <a:rPr lang="en-US" sz="2200" kern="1200" dirty="0">
              <a:solidFill>
                <a:srgbClr val="5B9BD5">
                  <a:lumMod val="75000"/>
                </a:srgbClr>
              </a:solidFill>
              <a:latin typeface="Calibri"/>
              <a:ea typeface="+mn-ea"/>
              <a:cs typeface="+mn-cs"/>
            </a:rPr>
            <a:t>Started out in 2012 as a collaboration between the main European analytical user facilities in the field of research using photons and neutrons (</a:t>
          </a:r>
          <a:r>
            <a:rPr lang="en-US" sz="2200" kern="1200" dirty="0" err="1">
              <a:solidFill>
                <a:srgbClr val="5B9BD5">
                  <a:lumMod val="75000"/>
                </a:srgbClr>
              </a:solidFill>
              <a:latin typeface="Calibri"/>
              <a:ea typeface="+mn-ea"/>
              <a:cs typeface="+mn-cs"/>
            </a:rPr>
            <a:t>PaN</a:t>
          </a:r>
          <a:r>
            <a:rPr lang="en-US" sz="2200" kern="1200" dirty="0">
              <a:solidFill>
                <a:srgbClr val="5B9BD5">
                  <a:lumMod val="75000"/>
                </a:srgbClr>
              </a:solidFill>
              <a:latin typeface="Calibri"/>
              <a:ea typeface="+mn-ea"/>
              <a:cs typeface="+mn-cs"/>
            </a:rPr>
            <a:t> facilities)</a:t>
          </a:r>
        </a:p>
      </dgm:t>
    </dgm:pt>
    <dgm:pt modelId="{0BC673C7-C61A-9C40-AF40-091E7C129B30}" type="parTrans" cxnId="{08E59319-EA61-E744-84B4-F891CAC5D2CB}">
      <dgm:prSet/>
      <dgm:spPr/>
      <dgm:t>
        <a:bodyPr/>
        <a:lstStyle/>
        <a:p>
          <a:endParaRPr lang="en-US"/>
        </a:p>
      </dgm:t>
    </dgm:pt>
    <dgm:pt modelId="{101F2EAB-9ACC-1A47-96B4-F8B49C135F95}" type="sibTrans" cxnId="{08E59319-EA61-E744-84B4-F891CAC5D2CB}">
      <dgm:prSet/>
      <dgm:spPr/>
      <dgm:t>
        <a:bodyPr/>
        <a:lstStyle/>
        <a:p>
          <a:endParaRPr lang="en-US"/>
        </a:p>
      </dgm:t>
    </dgm:pt>
    <dgm:pt modelId="{DFB899D7-EA51-6C49-81C1-7BC0D0C62592}">
      <dgm:prSet custT="1"/>
      <dgm:spPr/>
      <dgm:t>
        <a:bodyPr/>
        <a:lstStyle/>
        <a:p>
          <a:pPr marL="228600" lvl="1" indent="-228600" algn="l" defTabSz="1066800">
            <a:lnSpc>
              <a:spcPct val="90000"/>
            </a:lnSpc>
            <a:spcBef>
              <a:spcPct val="0"/>
            </a:spcBef>
            <a:spcAft>
              <a:spcPct val="15000"/>
            </a:spcAft>
            <a:buChar char="•"/>
          </a:pPr>
          <a:r>
            <a:rPr lang="en-GB" sz="2200" kern="1200" dirty="0">
              <a:solidFill>
                <a:srgbClr val="5B9BD5">
                  <a:lumMod val="75000"/>
                </a:srgbClr>
              </a:solidFill>
              <a:latin typeface="Calibri"/>
              <a:ea typeface="+mn-ea"/>
              <a:cs typeface="+mn-cs"/>
            </a:rPr>
            <a:t>Over 1000 users providing services to 16 European organisation</a:t>
          </a:r>
          <a:endParaRPr lang="en-US" sz="2200" kern="1200" dirty="0">
            <a:solidFill>
              <a:srgbClr val="5B9BD5">
                <a:lumMod val="75000"/>
              </a:srgbClr>
            </a:solidFill>
            <a:latin typeface="Calibri"/>
            <a:ea typeface="+mn-ea"/>
            <a:cs typeface="+mn-cs"/>
          </a:endParaRPr>
        </a:p>
      </dgm:t>
    </dgm:pt>
    <dgm:pt modelId="{81372121-0D65-BC4F-B7BC-5B662BF4AFC6}" type="parTrans" cxnId="{A97B3069-4259-8B42-AAAA-0FADB29793C2}">
      <dgm:prSet/>
      <dgm:spPr/>
      <dgm:t>
        <a:bodyPr/>
        <a:lstStyle/>
        <a:p>
          <a:endParaRPr lang="en-US"/>
        </a:p>
      </dgm:t>
    </dgm:pt>
    <dgm:pt modelId="{069A266C-ECB7-AB4F-BE91-B0AAD551AB7A}" type="sibTrans" cxnId="{A97B3069-4259-8B42-AAAA-0FADB29793C2}">
      <dgm:prSet/>
      <dgm:spPr/>
      <dgm:t>
        <a:bodyPr/>
        <a:lstStyle/>
        <a:p>
          <a:endParaRPr lang="en-US"/>
        </a:p>
      </dgm:t>
    </dgm:pt>
    <dgm:pt modelId="{982DB1B5-3546-5248-B346-CB9EEA15931C}" type="pres">
      <dgm:prSet presAssocID="{9F44591D-CBE5-A844-8B09-4B48BD681816}" presName="linear" presStyleCnt="0">
        <dgm:presLayoutVars>
          <dgm:dir/>
          <dgm:animLvl val="lvl"/>
          <dgm:resizeHandles val="exact"/>
        </dgm:presLayoutVars>
      </dgm:prSet>
      <dgm:spPr/>
    </dgm:pt>
    <dgm:pt modelId="{4E852E41-2964-EA49-8713-D5B98722F975}" type="pres">
      <dgm:prSet presAssocID="{5D120971-472E-C84E-8FD8-4C3599FF1EE4}" presName="parentLin" presStyleCnt="0"/>
      <dgm:spPr/>
    </dgm:pt>
    <dgm:pt modelId="{C47FB03A-F8E5-4B44-9119-C2E4921532F4}" type="pres">
      <dgm:prSet presAssocID="{5D120971-472E-C84E-8FD8-4C3599FF1EE4}" presName="parentLeftMargin" presStyleLbl="node1" presStyleIdx="0" presStyleCnt="1"/>
      <dgm:spPr/>
    </dgm:pt>
    <dgm:pt modelId="{E54AF71F-0F3C-F240-B4EE-5B2B65589618}" type="pres">
      <dgm:prSet presAssocID="{5D120971-472E-C84E-8FD8-4C3599FF1EE4}" presName="parentText" presStyleLbl="node1" presStyleIdx="0" presStyleCnt="1">
        <dgm:presLayoutVars>
          <dgm:chMax val="0"/>
          <dgm:bulletEnabled val="1"/>
        </dgm:presLayoutVars>
      </dgm:prSet>
      <dgm:spPr/>
    </dgm:pt>
    <dgm:pt modelId="{5FECE3F6-DC5B-0546-8682-19BBAA7B3D4E}" type="pres">
      <dgm:prSet presAssocID="{5D120971-472E-C84E-8FD8-4C3599FF1EE4}" presName="negativeSpace" presStyleCnt="0"/>
      <dgm:spPr/>
    </dgm:pt>
    <dgm:pt modelId="{0EAE867F-0E95-A54B-A10F-5BF2F87B2B50}" type="pres">
      <dgm:prSet presAssocID="{5D120971-472E-C84E-8FD8-4C3599FF1EE4}" presName="childText" presStyleLbl="conFgAcc1" presStyleIdx="0" presStyleCnt="1" custLinFactY="78969" custLinFactNeighborX="-3000" custLinFactNeighborY="100000">
        <dgm:presLayoutVars>
          <dgm:bulletEnabled val="1"/>
        </dgm:presLayoutVars>
      </dgm:prSet>
      <dgm:spPr/>
    </dgm:pt>
  </dgm:ptLst>
  <dgm:cxnLst>
    <dgm:cxn modelId="{08E59319-EA61-E744-84B4-F891CAC5D2CB}" srcId="{5D120971-472E-C84E-8FD8-4C3599FF1EE4}" destId="{B09C7B16-C1E6-4547-A5FE-9669306DF1D5}" srcOrd="0" destOrd="0" parTransId="{0BC673C7-C61A-9C40-AF40-091E7C129B30}" sibTransId="{101F2EAB-9ACC-1A47-96B4-F8B49C135F95}"/>
    <dgm:cxn modelId="{5912301F-E119-664A-AFE2-276D4D0AB875}" type="presOf" srcId="{B09C7B16-C1E6-4547-A5FE-9669306DF1D5}" destId="{0EAE867F-0E95-A54B-A10F-5BF2F87B2B50}" srcOrd="0" destOrd="0" presId="urn:microsoft.com/office/officeart/2005/8/layout/list1"/>
    <dgm:cxn modelId="{A97B3069-4259-8B42-AAAA-0FADB29793C2}" srcId="{5D120971-472E-C84E-8FD8-4C3599FF1EE4}" destId="{DFB899D7-EA51-6C49-81C1-7BC0D0C62592}" srcOrd="1" destOrd="0" parTransId="{81372121-0D65-BC4F-B7BC-5B662BF4AFC6}" sibTransId="{069A266C-ECB7-AB4F-BE91-B0AAD551AB7A}"/>
    <dgm:cxn modelId="{51FDD359-1E90-1D45-8315-0C4848A29ECC}" type="presOf" srcId="{5D120971-472E-C84E-8FD8-4C3599FF1EE4}" destId="{C47FB03A-F8E5-4B44-9119-C2E4921532F4}" srcOrd="0" destOrd="0" presId="urn:microsoft.com/office/officeart/2005/8/layout/list1"/>
    <dgm:cxn modelId="{EBCD088B-D4AF-844B-9339-71072198EA80}" type="presOf" srcId="{9F44591D-CBE5-A844-8B09-4B48BD681816}" destId="{982DB1B5-3546-5248-B346-CB9EEA15931C}" srcOrd="0" destOrd="0" presId="urn:microsoft.com/office/officeart/2005/8/layout/list1"/>
    <dgm:cxn modelId="{E25076B6-90F0-C446-8806-7C5CD622B868}" type="presOf" srcId="{5D120971-472E-C84E-8FD8-4C3599FF1EE4}" destId="{E54AF71F-0F3C-F240-B4EE-5B2B65589618}" srcOrd="1" destOrd="0" presId="urn:microsoft.com/office/officeart/2005/8/layout/list1"/>
    <dgm:cxn modelId="{FE931DDF-239B-AC48-B487-80CB3B6558C5}" srcId="{9F44591D-CBE5-A844-8B09-4B48BD681816}" destId="{5D120971-472E-C84E-8FD8-4C3599FF1EE4}" srcOrd="0" destOrd="0" parTransId="{47363710-D031-2C49-8C13-2C8F04246F52}" sibTransId="{AAE6C25B-210E-9C41-9D70-09FD1A125264}"/>
    <dgm:cxn modelId="{CF60E6FD-DAE5-D14F-8154-EED366DF300D}" type="presOf" srcId="{DFB899D7-EA51-6C49-81C1-7BC0D0C62592}" destId="{0EAE867F-0E95-A54B-A10F-5BF2F87B2B50}" srcOrd="0" destOrd="1" presId="urn:microsoft.com/office/officeart/2005/8/layout/list1"/>
    <dgm:cxn modelId="{FA19A321-A42B-7E4F-8747-89C6DA4FF0E0}" type="presParOf" srcId="{982DB1B5-3546-5248-B346-CB9EEA15931C}" destId="{4E852E41-2964-EA49-8713-D5B98722F975}" srcOrd="0" destOrd="0" presId="urn:microsoft.com/office/officeart/2005/8/layout/list1"/>
    <dgm:cxn modelId="{015E0939-9AA2-ED43-820E-F61E85FE3DC7}" type="presParOf" srcId="{4E852E41-2964-EA49-8713-D5B98722F975}" destId="{C47FB03A-F8E5-4B44-9119-C2E4921532F4}" srcOrd="0" destOrd="0" presId="urn:microsoft.com/office/officeart/2005/8/layout/list1"/>
    <dgm:cxn modelId="{AD87C4D3-5416-8F48-A288-20A452DB74C5}" type="presParOf" srcId="{4E852E41-2964-EA49-8713-D5B98722F975}" destId="{E54AF71F-0F3C-F240-B4EE-5B2B65589618}" srcOrd="1" destOrd="0" presId="urn:microsoft.com/office/officeart/2005/8/layout/list1"/>
    <dgm:cxn modelId="{8F9DD0EF-3903-084B-A991-4C8642D307F0}" type="presParOf" srcId="{982DB1B5-3546-5248-B346-CB9EEA15931C}" destId="{5FECE3F6-DC5B-0546-8682-19BBAA7B3D4E}" srcOrd="1" destOrd="0" presId="urn:microsoft.com/office/officeart/2005/8/layout/list1"/>
    <dgm:cxn modelId="{8CCBE455-0907-C445-AD87-70DAA591EB54}" type="presParOf" srcId="{982DB1B5-3546-5248-B346-CB9EEA15931C}" destId="{0EAE867F-0E95-A54B-A10F-5BF2F87B2B50}" srcOrd="2"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F44591D-CBE5-A844-8B09-4B48BD681816}" type="doc">
      <dgm:prSet loTypeId="urn:microsoft.com/office/officeart/2005/8/layout/vList2" loCatId="" qsTypeId="urn:microsoft.com/office/officeart/2005/8/quickstyle/simple1" qsCatId="simple" csTypeId="urn:microsoft.com/office/officeart/2005/8/colors/colorful1" csCatId="colorful" phldr="1"/>
      <dgm:spPr/>
    </dgm:pt>
    <dgm:pt modelId="{5D120971-472E-C84E-8FD8-4C3599FF1EE4}">
      <dgm:prSet phldrT="[Text]"/>
      <dgm:spPr/>
      <dgm:t>
        <a:bodyPr/>
        <a:lstStyle/>
        <a:p>
          <a:r>
            <a:rPr lang="en-US" dirty="0"/>
            <a:t>Increase capacity to respond to users’ needs in a stable, secure and trusted environment</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073C2A6D-E2E6-A04A-8B88-FF16E58CE8CA}">
      <dgm:prSet phldrT="[Text]"/>
      <dgm:spPr/>
      <dgm:t>
        <a:bodyPr/>
        <a:lstStyle/>
        <a:p>
          <a:r>
            <a:rPr lang="en-US" dirty="0"/>
            <a:t>Cater from the growing security constraints and legal requirements</a:t>
          </a:r>
        </a:p>
      </dgm:t>
    </dgm:pt>
    <dgm:pt modelId="{4975F9B7-F480-904B-87D0-7B8550AF0D5E}" type="parTrans" cxnId="{DDE2BCA6-BB9A-9C4B-94CE-7A549B97E3D5}">
      <dgm:prSet/>
      <dgm:spPr/>
      <dgm:t>
        <a:bodyPr/>
        <a:lstStyle/>
        <a:p>
          <a:endParaRPr lang="en-US"/>
        </a:p>
      </dgm:t>
    </dgm:pt>
    <dgm:pt modelId="{5B2AC7EB-3A9E-2A43-8D61-F20B7F81470D}" type="sibTrans" cxnId="{DDE2BCA6-BB9A-9C4B-94CE-7A549B97E3D5}">
      <dgm:prSet/>
      <dgm:spPr/>
      <dgm:t>
        <a:bodyPr/>
        <a:lstStyle/>
        <a:p>
          <a:endParaRPr lang="en-US"/>
        </a:p>
      </dgm:t>
    </dgm:pt>
    <dgm:pt modelId="{B2BC782B-B9E4-054F-A5F4-AF941BBA59F2}">
      <dgm:prSet/>
      <dgm:spPr/>
      <dgm:t>
        <a:bodyPr/>
        <a:lstStyle/>
        <a:p>
          <a:r>
            <a:rPr lang="en-US"/>
            <a:t>Global and comprehensive interoperability with services outside of the Photon and Neutron domain</a:t>
          </a:r>
          <a:endParaRPr lang="en-US" dirty="0"/>
        </a:p>
      </dgm:t>
    </dgm:pt>
    <dgm:pt modelId="{26DBEDFF-DA2C-0544-ADEC-5FFCCE7BEFCC}" type="parTrans" cxnId="{5394FF10-C08B-7941-80BC-2794AFDB2DDC}">
      <dgm:prSet/>
      <dgm:spPr/>
      <dgm:t>
        <a:bodyPr/>
        <a:lstStyle/>
        <a:p>
          <a:endParaRPr lang="en-US"/>
        </a:p>
      </dgm:t>
    </dgm:pt>
    <dgm:pt modelId="{9B718F5B-B06A-D44E-9AC1-105198431D46}" type="sibTrans" cxnId="{5394FF10-C08B-7941-80BC-2794AFDB2DDC}">
      <dgm:prSet/>
      <dgm:spPr/>
      <dgm:t>
        <a:bodyPr/>
        <a:lstStyle/>
        <a:p>
          <a:endParaRPr lang="en-US"/>
        </a:p>
      </dgm:t>
    </dgm:pt>
    <dgm:pt modelId="{E7FF8E7F-8C32-864F-8762-0113E298B9A2}">
      <dgm:prSet/>
      <dgm:spPr/>
      <dgm:t>
        <a:bodyPr/>
        <a:lstStyle/>
        <a:p>
          <a:r>
            <a:rPr lang="en-US"/>
            <a:t>Access to the European Open Science Cloud</a:t>
          </a:r>
          <a:endParaRPr lang="en-US" dirty="0"/>
        </a:p>
      </dgm:t>
    </dgm:pt>
    <dgm:pt modelId="{3CD74ADF-477E-FA44-BF54-AD200FD1BC3C}" type="parTrans" cxnId="{878DCB71-A239-8D4D-88B0-3325AFF612AB}">
      <dgm:prSet/>
      <dgm:spPr/>
      <dgm:t>
        <a:bodyPr/>
        <a:lstStyle/>
        <a:p>
          <a:endParaRPr lang="en-US"/>
        </a:p>
      </dgm:t>
    </dgm:pt>
    <dgm:pt modelId="{ACC1B068-91C5-714A-8A17-B8F13C86DE08}" type="sibTrans" cxnId="{878DCB71-A239-8D4D-88B0-3325AFF612AB}">
      <dgm:prSet/>
      <dgm:spPr/>
      <dgm:t>
        <a:bodyPr/>
        <a:lstStyle/>
        <a:p>
          <a:endParaRPr lang="en-US"/>
        </a:p>
      </dgm:t>
    </dgm:pt>
    <dgm:pt modelId="{50431009-EC9F-6B48-82C3-E15AA63B5207}" type="pres">
      <dgm:prSet presAssocID="{9F44591D-CBE5-A844-8B09-4B48BD681816}" presName="linear" presStyleCnt="0">
        <dgm:presLayoutVars>
          <dgm:animLvl val="lvl"/>
          <dgm:resizeHandles val="exact"/>
        </dgm:presLayoutVars>
      </dgm:prSet>
      <dgm:spPr/>
    </dgm:pt>
    <dgm:pt modelId="{DF99150B-CE58-CC41-A838-E9FB66BD0427}" type="pres">
      <dgm:prSet presAssocID="{5D120971-472E-C84E-8FD8-4C3599FF1EE4}" presName="parentText" presStyleLbl="node1" presStyleIdx="0" presStyleCnt="4">
        <dgm:presLayoutVars>
          <dgm:chMax val="0"/>
          <dgm:bulletEnabled val="1"/>
        </dgm:presLayoutVars>
      </dgm:prSet>
      <dgm:spPr/>
    </dgm:pt>
    <dgm:pt modelId="{88E342C5-D58E-2147-883B-1E75ECB08A5C}" type="pres">
      <dgm:prSet presAssocID="{AAE6C25B-210E-9C41-9D70-09FD1A125264}" presName="spacer" presStyleCnt="0"/>
      <dgm:spPr/>
    </dgm:pt>
    <dgm:pt modelId="{EA42B5A0-33CA-384F-9577-31A03E40B476}" type="pres">
      <dgm:prSet presAssocID="{073C2A6D-E2E6-A04A-8B88-FF16E58CE8CA}" presName="parentText" presStyleLbl="node1" presStyleIdx="1" presStyleCnt="4">
        <dgm:presLayoutVars>
          <dgm:chMax val="0"/>
          <dgm:bulletEnabled val="1"/>
        </dgm:presLayoutVars>
      </dgm:prSet>
      <dgm:spPr/>
    </dgm:pt>
    <dgm:pt modelId="{366C6DBA-082F-5042-AB82-FA1F3670DA7C}" type="pres">
      <dgm:prSet presAssocID="{5B2AC7EB-3A9E-2A43-8D61-F20B7F81470D}" presName="spacer" presStyleCnt="0"/>
      <dgm:spPr/>
    </dgm:pt>
    <dgm:pt modelId="{43D1D8CD-DE9C-1843-9608-F01029DB1976}" type="pres">
      <dgm:prSet presAssocID="{B2BC782B-B9E4-054F-A5F4-AF941BBA59F2}" presName="parentText" presStyleLbl="node1" presStyleIdx="2" presStyleCnt="4">
        <dgm:presLayoutVars>
          <dgm:chMax val="0"/>
          <dgm:bulletEnabled val="1"/>
        </dgm:presLayoutVars>
      </dgm:prSet>
      <dgm:spPr/>
    </dgm:pt>
    <dgm:pt modelId="{124CD9FF-D35F-1644-9FE0-51AD5C4E69F5}" type="pres">
      <dgm:prSet presAssocID="{9B718F5B-B06A-D44E-9AC1-105198431D46}" presName="spacer" presStyleCnt="0"/>
      <dgm:spPr/>
    </dgm:pt>
    <dgm:pt modelId="{D908CAF4-C364-1749-9589-224F6135AB22}" type="pres">
      <dgm:prSet presAssocID="{E7FF8E7F-8C32-864F-8762-0113E298B9A2}" presName="parentText" presStyleLbl="node1" presStyleIdx="3" presStyleCnt="4">
        <dgm:presLayoutVars>
          <dgm:chMax val="0"/>
          <dgm:bulletEnabled val="1"/>
        </dgm:presLayoutVars>
      </dgm:prSet>
      <dgm:spPr/>
    </dgm:pt>
  </dgm:ptLst>
  <dgm:cxnLst>
    <dgm:cxn modelId="{5394FF10-C08B-7941-80BC-2794AFDB2DDC}" srcId="{9F44591D-CBE5-A844-8B09-4B48BD681816}" destId="{B2BC782B-B9E4-054F-A5F4-AF941BBA59F2}" srcOrd="2" destOrd="0" parTransId="{26DBEDFF-DA2C-0544-ADEC-5FFCCE7BEFCC}" sibTransId="{9B718F5B-B06A-D44E-9AC1-105198431D46}"/>
    <dgm:cxn modelId="{1681AB32-23BA-4046-BE62-8FB25CB90BF5}" type="presOf" srcId="{B2BC782B-B9E4-054F-A5F4-AF941BBA59F2}" destId="{43D1D8CD-DE9C-1843-9608-F01029DB1976}" srcOrd="0" destOrd="0" presId="urn:microsoft.com/office/officeart/2005/8/layout/vList2"/>
    <dgm:cxn modelId="{C7508362-4025-C240-BFAB-21B3398F205F}" type="presOf" srcId="{E7FF8E7F-8C32-864F-8762-0113E298B9A2}" destId="{D908CAF4-C364-1749-9589-224F6135AB22}" srcOrd="0" destOrd="0" presId="urn:microsoft.com/office/officeart/2005/8/layout/vList2"/>
    <dgm:cxn modelId="{878DCB71-A239-8D4D-88B0-3325AFF612AB}" srcId="{9F44591D-CBE5-A844-8B09-4B48BD681816}" destId="{E7FF8E7F-8C32-864F-8762-0113E298B9A2}" srcOrd="3" destOrd="0" parTransId="{3CD74ADF-477E-FA44-BF54-AD200FD1BC3C}" sibTransId="{ACC1B068-91C5-714A-8A17-B8F13C86DE08}"/>
    <dgm:cxn modelId="{FAD7CE58-25BB-7943-A954-C30E069B74C6}" type="presOf" srcId="{073C2A6D-E2E6-A04A-8B88-FF16E58CE8CA}" destId="{EA42B5A0-33CA-384F-9577-31A03E40B476}" srcOrd="0" destOrd="0" presId="urn:microsoft.com/office/officeart/2005/8/layout/vList2"/>
    <dgm:cxn modelId="{DDE2BCA6-BB9A-9C4B-94CE-7A549B97E3D5}" srcId="{9F44591D-CBE5-A844-8B09-4B48BD681816}" destId="{073C2A6D-E2E6-A04A-8B88-FF16E58CE8CA}" srcOrd="1" destOrd="0" parTransId="{4975F9B7-F480-904B-87D0-7B8550AF0D5E}" sibTransId="{5B2AC7EB-3A9E-2A43-8D61-F20B7F81470D}"/>
    <dgm:cxn modelId="{FE931DDF-239B-AC48-B487-80CB3B6558C5}" srcId="{9F44591D-CBE5-A844-8B09-4B48BD681816}" destId="{5D120971-472E-C84E-8FD8-4C3599FF1EE4}" srcOrd="0" destOrd="0" parTransId="{47363710-D031-2C49-8C13-2C8F04246F52}" sibTransId="{AAE6C25B-210E-9C41-9D70-09FD1A125264}"/>
    <dgm:cxn modelId="{3FB6E4E5-10FB-2940-970F-B2BA2882C16A}" type="presOf" srcId="{9F44591D-CBE5-A844-8B09-4B48BD681816}" destId="{50431009-EC9F-6B48-82C3-E15AA63B5207}" srcOrd="0" destOrd="0" presId="urn:microsoft.com/office/officeart/2005/8/layout/vList2"/>
    <dgm:cxn modelId="{9A0868EE-76AC-184F-AA63-CBEAA7965B1D}" type="presOf" srcId="{5D120971-472E-C84E-8FD8-4C3599FF1EE4}" destId="{DF99150B-CE58-CC41-A838-E9FB66BD0427}" srcOrd="0" destOrd="0" presId="urn:microsoft.com/office/officeart/2005/8/layout/vList2"/>
    <dgm:cxn modelId="{36C0E9D1-6F45-BC43-BE60-234ECAC430C9}" type="presParOf" srcId="{50431009-EC9F-6B48-82C3-E15AA63B5207}" destId="{DF99150B-CE58-CC41-A838-E9FB66BD0427}" srcOrd="0" destOrd="0" presId="urn:microsoft.com/office/officeart/2005/8/layout/vList2"/>
    <dgm:cxn modelId="{96DADAAA-FA01-ED4C-908E-3DD5DE7507C9}" type="presParOf" srcId="{50431009-EC9F-6B48-82C3-E15AA63B5207}" destId="{88E342C5-D58E-2147-883B-1E75ECB08A5C}" srcOrd="1" destOrd="0" presId="urn:microsoft.com/office/officeart/2005/8/layout/vList2"/>
    <dgm:cxn modelId="{FB4DA8FD-50B4-5B48-A2F9-E42EA2FEE9D5}" type="presParOf" srcId="{50431009-EC9F-6B48-82C3-E15AA63B5207}" destId="{EA42B5A0-33CA-384F-9577-31A03E40B476}" srcOrd="2" destOrd="0" presId="urn:microsoft.com/office/officeart/2005/8/layout/vList2"/>
    <dgm:cxn modelId="{903A134D-740B-AA42-A79E-BC07EA432B7D}" type="presParOf" srcId="{50431009-EC9F-6B48-82C3-E15AA63B5207}" destId="{366C6DBA-082F-5042-AB82-FA1F3670DA7C}" srcOrd="3" destOrd="0" presId="urn:microsoft.com/office/officeart/2005/8/layout/vList2"/>
    <dgm:cxn modelId="{C0098D93-C442-E641-8BA4-567820F741AE}" type="presParOf" srcId="{50431009-EC9F-6B48-82C3-E15AA63B5207}" destId="{43D1D8CD-DE9C-1843-9608-F01029DB1976}" srcOrd="4" destOrd="0" presId="urn:microsoft.com/office/officeart/2005/8/layout/vList2"/>
    <dgm:cxn modelId="{06733BDF-6FA6-2E47-B197-7EB6038D7C9C}" type="presParOf" srcId="{50431009-EC9F-6B48-82C3-E15AA63B5207}" destId="{124CD9FF-D35F-1644-9FE0-51AD5C4E69F5}" srcOrd="5" destOrd="0" presId="urn:microsoft.com/office/officeart/2005/8/layout/vList2"/>
    <dgm:cxn modelId="{013A5770-F014-7449-8DA5-37BA7792FB57}" type="presParOf" srcId="{50431009-EC9F-6B48-82C3-E15AA63B5207}" destId="{D908CAF4-C364-1749-9589-224F6135AB2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0D3841C-D8F8-1B4F-9508-0A1218CBF8EF}"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58A022AF-5B62-D344-9E0C-3F0315E9B8F4}">
      <dgm:prSet phldrT="[Text]"/>
      <dgm:spPr/>
      <dgm:t>
        <a:bodyPr/>
        <a:lstStyle/>
        <a:p>
          <a:pPr>
            <a:buFont typeface="+mj-lt"/>
            <a:buAutoNum type="arabicPeriod"/>
          </a:pPr>
          <a:r>
            <a:rPr lang="en-GB" b="1" dirty="0"/>
            <a:t>EOSC integration</a:t>
          </a:r>
          <a:endParaRPr lang="en-US" dirty="0"/>
        </a:p>
      </dgm:t>
    </dgm:pt>
    <dgm:pt modelId="{54F5B0E7-427C-364C-87B9-2F2984F31C50}" type="parTrans" cxnId="{F1597FC2-9292-8643-916F-580078A059E2}">
      <dgm:prSet/>
      <dgm:spPr/>
      <dgm:t>
        <a:bodyPr/>
        <a:lstStyle/>
        <a:p>
          <a:endParaRPr lang="en-US"/>
        </a:p>
      </dgm:t>
    </dgm:pt>
    <dgm:pt modelId="{1352DE12-78BE-414C-AB46-9A4C9850F918}" type="sibTrans" cxnId="{F1597FC2-9292-8643-916F-580078A059E2}">
      <dgm:prSet/>
      <dgm:spPr/>
      <dgm:t>
        <a:bodyPr/>
        <a:lstStyle/>
        <a:p>
          <a:endParaRPr lang="en-US"/>
        </a:p>
      </dgm:t>
    </dgm:pt>
    <dgm:pt modelId="{4A718E1A-C1AD-0D49-89F0-D3B04613F7DF}">
      <dgm:prSet phldrT="[Text]"/>
      <dgm:spPr/>
      <dgm:t>
        <a:bodyPr/>
        <a:lstStyle/>
        <a:p>
          <a:pPr marL="0" indent="0">
            <a:buFont typeface="Arial" panose="020B0604020202020204" pitchFamily="34" charset="0"/>
            <a:buNone/>
            <a:tabLst/>
          </a:pPr>
          <a:r>
            <a:rPr lang="en-GB" dirty="0">
              <a:solidFill>
                <a:schemeClr val="accent1">
                  <a:lumMod val="75000"/>
                </a:schemeClr>
              </a:solidFill>
            </a:rPr>
            <a:t>Currently users can link their eduGAIN account with their </a:t>
          </a:r>
          <a:r>
            <a:rPr lang="en-GB" dirty="0" err="1">
              <a:solidFill>
                <a:schemeClr val="accent1">
                  <a:lumMod val="75000"/>
                </a:schemeClr>
              </a:solidFill>
            </a:rPr>
            <a:t>umbrellaID</a:t>
          </a:r>
          <a:r>
            <a:rPr lang="en-GB" dirty="0">
              <a:solidFill>
                <a:schemeClr val="accent1">
                  <a:lumMod val="75000"/>
                </a:schemeClr>
              </a:solidFill>
            </a:rPr>
            <a:t> account, allowing them to retain a single account. We need to go further and allow a complete interoperability with EOSC services in term of access, support and security.</a:t>
          </a:r>
          <a:endParaRPr lang="en-US" dirty="0">
            <a:solidFill>
              <a:schemeClr val="accent1">
                <a:lumMod val="75000"/>
              </a:schemeClr>
            </a:solidFill>
          </a:endParaRPr>
        </a:p>
      </dgm:t>
    </dgm:pt>
    <dgm:pt modelId="{D87E4278-197C-9247-B5EB-56E8608B323C}" type="parTrans" cxnId="{DD1F8845-BEAE-9C47-BCA7-4DF327C247E9}">
      <dgm:prSet/>
      <dgm:spPr/>
      <dgm:t>
        <a:bodyPr/>
        <a:lstStyle/>
        <a:p>
          <a:endParaRPr lang="en-US"/>
        </a:p>
      </dgm:t>
    </dgm:pt>
    <dgm:pt modelId="{00CDB7BA-E6B5-9345-9E8F-871DB04530DF}" type="sibTrans" cxnId="{DD1F8845-BEAE-9C47-BCA7-4DF327C247E9}">
      <dgm:prSet/>
      <dgm:spPr/>
      <dgm:t>
        <a:bodyPr/>
        <a:lstStyle/>
        <a:p>
          <a:endParaRPr lang="en-US"/>
        </a:p>
      </dgm:t>
    </dgm:pt>
    <dgm:pt modelId="{2772EF32-4B8E-7C44-AF0A-433F22CA0E4A}">
      <dgm:prSet/>
      <dgm:spPr/>
      <dgm:t>
        <a:bodyPr/>
        <a:lstStyle/>
        <a:p>
          <a:pPr>
            <a:buFont typeface="+mj-lt"/>
            <a:buAutoNum type="arabicPeriod"/>
          </a:pPr>
          <a:r>
            <a:rPr lang="en-GB" b="1" dirty="0"/>
            <a:t>Security policies</a:t>
          </a:r>
        </a:p>
      </dgm:t>
    </dgm:pt>
    <dgm:pt modelId="{1B0ABFEB-727E-C746-AAA1-E9188B060DC7}" type="parTrans" cxnId="{65FE224D-C340-534E-9495-FB936B29BA2B}">
      <dgm:prSet/>
      <dgm:spPr/>
      <dgm:t>
        <a:bodyPr/>
        <a:lstStyle/>
        <a:p>
          <a:endParaRPr lang="en-US"/>
        </a:p>
      </dgm:t>
    </dgm:pt>
    <dgm:pt modelId="{B8FEC4CD-2BEF-4949-A847-D3A9C12E4A88}" type="sibTrans" cxnId="{65FE224D-C340-534E-9495-FB936B29BA2B}">
      <dgm:prSet/>
      <dgm:spPr/>
      <dgm:t>
        <a:bodyPr/>
        <a:lstStyle/>
        <a:p>
          <a:endParaRPr lang="en-US"/>
        </a:p>
      </dgm:t>
    </dgm:pt>
    <dgm:pt modelId="{C9B4C122-240E-9040-B87F-FC9CD8DF7878}">
      <dgm:prSet/>
      <dgm:spPr/>
      <dgm:t>
        <a:bodyPr/>
        <a:lstStyle/>
        <a:p>
          <a:pPr marL="11113" indent="0">
            <a:buNone/>
            <a:tabLst/>
          </a:pPr>
          <a:r>
            <a:rPr lang="en-GB" dirty="0">
              <a:solidFill>
                <a:schemeClr val="accent1">
                  <a:lumMod val="75000"/>
                </a:schemeClr>
              </a:solidFill>
            </a:rPr>
            <a:t>Policies regarding password changes, audit and user vetting must be introduced. Two factors of authentication should be proposed to the users.  It is necessary to look at security issues at a global level and participate in international efforts</a:t>
          </a:r>
          <a:endParaRPr lang="en-GB" b="1" dirty="0">
            <a:solidFill>
              <a:schemeClr val="accent1">
                <a:lumMod val="75000"/>
              </a:schemeClr>
            </a:solidFill>
          </a:endParaRPr>
        </a:p>
      </dgm:t>
    </dgm:pt>
    <dgm:pt modelId="{44EC6FE2-4011-0449-B90E-40E2AC848EAA}" type="parTrans" cxnId="{B6CFFA87-945E-5B44-A72B-22A67F61CC80}">
      <dgm:prSet/>
      <dgm:spPr/>
      <dgm:t>
        <a:bodyPr/>
        <a:lstStyle/>
        <a:p>
          <a:endParaRPr lang="en-US"/>
        </a:p>
      </dgm:t>
    </dgm:pt>
    <dgm:pt modelId="{9CFF4A82-06B5-B443-BF7E-5CFFCC5F1C16}" type="sibTrans" cxnId="{B6CFFA87-945E-5B44-A72B-22A67F61CC80}">
      <dgm:prSet/>
      <dgm:spPr/>
      <dgm:t>
        <a:bodyPr/>
        <a:lstStyle/>
        <a:p>
          <a:endParaRPr lang="en-US"/>
        </a:p>
      </dgm:t>
    </dgm:pt>
    <dgm:pt modelId="{D9EAB30C-294C-6C46-8D6E-19347DB4ADE8}">
      <dgm:prSet/>
      <dgm:spPr/>
      <dgm:t>
        <a:bodyPr/>
        <a:lstStyle/>
        <a:p>
          <a:r>
            <a:rPr lang="en-US" b="1" dirty="0"/>
            <a:t>Attributes</a:t>
          </a:r>
        </a:p>
      </dgm:t>
    </dgm:pt>
    <dgm:pt modelId="{8DEEEA00-24BE-BD4B-8D23-D566527481A4}" type="parTrans" cxnId="{7437187D-2794-2B4C-9728-0E945FA421A4}">
      <dgm:prSet/>
      <dgm:spPr/>
      <dgm:t>
        <a:bodyPr/>
        <a:lstStyle/>
        <a:p>
          <a:endParaRPr lang="en-US"/>
        </a:p>
      </dgm:t>
    </dgm:pt>
    <dgm:pt modelId="{2D1E8DB6-3825-AF46-B3D6-DD0A601367B7}" type="sibTrans" cxnId="{7437187D-2794-2B4C-9728-0E945FA421A4}">
      <dgm:prSet/>
      <dgm:spPr/>
      <dgm:t>
        <a:bodyPr/>
        <a:lstStyle/>
        <a:p>
          <a:endParaRPr lang="en-US"/>
        </a:p>
      </dgm:t>
    </dgm:pt>
    <dgm:pt modelId="{7EF81DF5-C76E-EB48-83EA-EB55A0A8D0D5}">
      <dgm:prSet/>
      <dgm:spPr/>
      <dgm:t>
        <a:bodyPr/>
        <a:lstStyle/>
        <a:p>
          <a:pPr marL="11113" indent="0">
            <a:buNone/>
            <a:tabLst/>
          </a:pPr>
          <a:r>
            <a:rPr lang="en-GB" dirty="0">
              <a:solidFill>
                <a:schemeClr val="accent1">
                  <a:lumMod val="75000"/>
                </a:schemeClr>
              </a:solidFill>
            </a:rPr>
            <a:t>We need to extend the set of attributes (e.g. email address) in a full compliance with the different regulations regarding personal data protection.</a:t>
          </a:r>
          <a:endParaRPr lang="en-US" dirty="0">
            <a:solidFill>
              <a:schemeClr val="accent1">
                <a:lumMod val="75000"/>
              </a:schemeClr>
            </a:solidFill>
          </a:endParaRPr>
        </a:p>
      </dgm:t>
    </dgm:pt>
    <dgm:pt modelId="{747EBD5F-1EE3-414C-BFEB-209CC656A708}" type="parTrans" cxnId="{A1C40E83-BA7A-7E45-89E4-A221D5C7B9C6}">
      <dgm:prSet/>
      <dgm:spPr/>
      <dgm:t>
        <a:bodyPr/>
        <a:lstStyle/>
        <a:p>
          <a:endParaRPr lang="en-US"/>
        </a:p>
      </dgm:t>
    </dgm:pt>
    <dgm:pt modelId="{E94B6D62-6D19-D74B-B92E-8D2B837AC62B}" type="sibTrans" cxnId="{A1C40E83-BA7A-7E45-89E4-A221D5C7B9C6}">
      <dgm:prSet/>
      <dgm:spPr/>
      <dgm:t>
        <a:bodyPr/>
        <a:lstStyle/>
        <a:p>
          <a:endParaRPr lang="en-US"/>
        </a:p>
      </dgm:t>
    </dgm:pt>
    <dgm:pt modelId="{3C062E33-8902-1647-85FC-581CA3678214}" type="pres">
      <dgm:prSet presAssocID="{30D3841C-D8F8-1B4F-9508-0A1218CBF8EF}" presName="linear" presStyleCnt="0">
        <dgm:presLayoutVars>
          <dgm:animLvl val="lvl"/>
          <dgm:resizeHandles val="exact"/>
        </dgm:presLayoutVars>
      </dgm:prSet>
      <dgm:spPr/>
    </dgm:pt>
    <dgm:pt modelId="{CC794E52-25CE-5C40-AAAF-C0E1A4FB678B}" type="pres">
      <dgm:prSet presAssocID="{58A022AF-5B62-D344-9E0C-3F0315E9B8F4}" presName="parentText" presStyleLbl="node1" presStyleIdx="0" presStyleCnt="3">
        <dgm:presLayoutVars>
          <dgm:chMax val="0"/>
          <dgm:bulletEnabled val="1"/>
        </dgm:presLayoutVars>
      </dgm:prSet>
      <dgm:spPr/>
    </dgm:pt>
    <dgm:pt modelId="{DF9418DE-30B2-AB4D-AF82-AC2E34BF2473}" type="pres">
      <dgm:prSet presAssocID="{58A022AF-5B62-D344-9E0C-3F0315E9B8F4}" presName="childText" presStyleLbl="revTx" presStyleIdx="0" presStyleCnt="3">
        <dgm:presLayoutVars>
          <dgm:bulletEnabled val="1"/>
        </dgm:presLayoutVars>
      </dgm:prSet>
      <dgm:spPr/>
    </dgm:pt>
    <dgm:pt modelId="{DE16CBA4-4989-9C46-B0E0-41FE3E3774F0}" type="pres">
      <dgm:prSet presAssocID="{2772EF32-4B8E-7C44-AF0A-433F22CA0E4A}" presName="parentText" presStyleLbl="node1" presStyleIdx="1" presStyleCnt="3">
        <dgm:presLayoutVars>
          <dgm:chMax val="0"/>
          <dgm:bulletEnabled val="1"/>
        </dgm:presLayoutVars>
      </dgm:prSet>
      <dgm:spPr/>
    </dgm:pt>
    <dgm:pt modelId="{FDBAC4BC-AC14-C84A-8D1A-EEA21CE2FB6A}" type="pres">
      <dgm:prSet presAssocID="{2772EF32-4B8E-7C44-AF0A-433F22CA0E4A}" presName="childText" presStyleLbl="revTx" presStyleIdx="1" presStyleCnt="3">
        <dgm:presLayoutVars>
          <dgm:bulletEnabled val="1"/>
        </dgm:presLayoutVars>
      </dgm:prSet>
      <dgm:spPr/>
    </dgm:pt>
    <dgm:pt modelId="{4B02C0D8-97AD-7C41-A6D8-65ECC4645068}" type="pres">
      <dgm:prSet presAssocID="{D9EAB30C-294C-6C46-8D6E-19347DB4ADE8}" presName="parentText" presStyleLbl="node1" presStyleIdx="2" presStyleCnt="3">
        <dgm:presLayoutVars>
          <dgm:chMax val="0"/>
          <dgm:bulletEnabled val="1"/>
        </dgm:presLayoutVars>
      </dgm:prSet>
      <dgm:spPr/>
    </dgm:pt>
    <dgm:pt modelId="{21A311BB-89B0-C74E-8DD5-672BBF9052B4}" type="pres">
      <dgm:prSet presAssocID="{D9EAB30C-294C-6C46-8D6E-19347DB4ADE8}" presName="childText" presStyleLbl="revTx" presStyleIdx="2" presStyleCnt="3">
        <dgm:presLayoutVars>
          <dgm:bulletEnabled val="1"/>
        </dgm:presLayoutVars>
      </dgm:prSet>
      <dgm:spPr/>
    </dgm:pt>
  </dgm:ptLst>
  <dgm:cxnLst>
    <dgm:cxn modelId="{5E6EB15B-5F73-4C49-8477-311D2D0AB719}" type="presOf" srcId="{58A022AF-5B62-D344-9E0C-3F0315E9B8F4}" destId="{CC794E52-25CE-5C40-AAAF-C0E1A4FB678B}" srcOrd="0" destOrd="0" presId="urn:microsoft.com/office/officeart/2005/8/layout/vList2"/>
    <dgm:cxn modelId="{DD1F8845-BEAE-9C47-BCA7-4DF327C247E9}" srcId="{58A022AF-5B62-D344-9E0C-3F0315E9B8F4}" destId="{4A718E1A-C1AD-0D49-89F0-D3B04613F7DF}" srcOrd="0" destOrd="0" parTransId="{D87E4278-197C-9247-B5EB-56E8608B323C}" sibTransId="{00CDB7BA-E6B5-9345-9E8F-871DB04530DF}"/>
    <dgm:cxn modelId="{65FE224D-C340-534E-9495-FB936B29BA2B}" srcId="{30D3841C-D8F8-1B4F-9508-0A1218CBF8EF}" destId="{2772EF32-4B8E-7C44-AF0A-433F22CA0E4A}" srcOrd="1" destOrd="0" parTransId="{1B0ABFEB-727E-C746-AAA1-E9188B060DC7}" sibTransId="{B8FEC4CD-2BEF-4949-A847-D3A9C12E4A88}"/>
    <dgm:cxn modelId="{7437187D-2794-2B4C-9728-0E945FA421A4}" srcId="{30D3841C-D8F8-1B4F-9508-0A1218CBF8EF}" destId="{D9EAB30C-294C-6C46-8D6E-19347DB4ADE8}" srcOrd="2" destOrd="0" parTransId="{8DEEEA00-24BE-BD4B-8D23-D566527481A4}" sibTransId="{2D1E8DB6-3825-AF46-B3D6-DD0A601367B7}"/>
    <dgm:cxn modelId="{7862917F-9475-3647-9563-412A42D8AAFA}" type="presOf" srcId="{C9B4C122-240E-9040-B87F-FC9CD8DF7878}" destId="{FDBAC4BC-AC14-C84A-8D1A-EEA21CE2FB6A}" srcOrd="0" destOrd="0" presId="urn:microsoft.com/office/officeart/2005/8/layout/vList2"/>
    <dgm:cxn modelId="{A1C40E83-BA7A-7E45-89E4-A221D5C7B9C6}" srcId="{D9EAB30C-294C-6C46-8D6E-19347DB4ADE8}" destId="{7EF81DF5-C76E-EB48-83EA-EB55A0A8D0D5}" srcOrd="0" destOrd="0" parTransId="{747EBD5F-1EE3-414C-BFEB-209CC656A708}" sibTransId="{E94B6D62-6D19-D74B-B92E-8D2B837AC62B}"/>
    <dgm:cxn modelId="{B6CFFA87-945E-5B44-A72B-22A67F61CC80}" srcId="{2772EF32-4B8E-7C44-AF0A-433F22CA0E4A}" destId="{C9B4C122-240E-9040-B87F-FC9CD8DF7878}" srcOrd="0" destOrd="0" parTransId="{44EC6FE2-4011-0449-B90E-40E2AC848EAA}" sibTransId="{9CFF4A82-06B5-B443-BF7E-5CFFCC5F1C16}"/>
    <dgm:cxn modelId="{000673A3-2F7C-0347-86B5-A1B1B5DB9126}" type="presOf" srcId="{7EF81DF5-C76E-EB48-83EA-EB55A0A8D0D5}" destId="{21A311BB-89B0-C74E-8DD5-672BBF9052B4}" srcOrd="0" destOrd="0" presId="urn:microsoft.com/office/officeart/2005/8/layout/vList2"/>
    <dgm:cxn modelId="{F1597FC2-9292-8643-916F-580078A059E2}" srcId="{30D3841C-D8F8-1B4F-9508-0A1218CBF8EF}" destId="{58A022AF-5B62-D344-9E0C-3F0315E9B8F4}" srcOrd="0" destOrd="0" parTransId="{54F5B0E7-427C-364C-87B9-2F2984F31C50}" sibTransId="{1352DE12-78BE-414C-AB46-9A4C9850F918}"/>
    <dgm:cxn modelId="{2C8692ED-D355-3041-822D-CD7079182C7E}" type="presOf" srcId="{4A718E1A-C1AD-0D49-89F0-D3B04613F7DF}" destId="{DF9418DE-30B2-AB4D-AF82-AC2E34BF2473}" srcOrd="0" destOrd="0" presId="urn:microsoft.com/office/officeart/2005/8/layout/vList2"/>
    <dgm:cxn modelId="{75ED16EE-A50E-6E45-B434-7B839A636529}" type="presOf" srcId="{D9EAB30C-294C-6C46-8D6E-19347DB4ADE8}" destId="{4B02C0D8-97AD-7C41-A6D8-65ECC4645068}" srcOrd="0" destOrd="0" presId="urn:microsoft.com/office/officeart/2005/8/layout/vList2"/>
    <dgm:cxn modelId="{ACAD81F3-AC5D-D24D-A418-DF265949BEA1}" type="presOf" srcId="{30D3841C-D8F8-1B4F-9508-0A1218CBF8EF}" destId="{3C062E33-8902-1647-85FC-581CA3678214}" srcOrd="0" destOrd="0" presId="urn:microsoft.com/office/officeart/2005/8/layout/vList2"/>
    <dgm:cxn modelId="{4DDCC6FF-65E8-FB42-BC6E-D613C725E602}" type="presOf" srcId="{2772EF32-4B8E-7C44-AF0A-433F22CA0E4A}" destId="{DE16CBA4-4989-9C46-B0E0-41FE3E3774F0}" srcOrd="0" destOrd="0" presId="urn:microsoft.com/office/officeart/2005/8/layout/vList2"/>
    <dgm:cxn modelId="{B7BD1ADE-5234-3D48-94B8-B9AC8358C322}" type="presParOf" srcId="{3C062E33-8902-1647-85FC-581CA3678214}" destId="{CC794E52-25CE-5C40-AAAF-C0E1A4FB678B}" srcOrd="0" destOrd="0" presId="urn:microsoft.com/office/officeart/2005/8/layout/vList2"/>
    <dgm:cxn modelId="{86BFDC3D-17FB-2C41-90DC-8679FE2C4ECB}" type="presParOf" srcId="{3C062E33-8902-1647-85FC-581CA3678214}" destId="{DF9418DE-30B2-AB4D-AF82-AC2E34BF2473}" srcOrd="1" destOrd="0" presId="urn:microsoft.com/office/officeart/2005/8/layout/vList2"/>
    <dgm:cxn modelId="{91BADC94-F490-2441-B347-97F912F13CF3}" type="presParOf" srcId="{3C062E33-8902-1647-85FC-581CA3678214}" destId="{DE16CBA4-4989-9C46-B0E0-41FE3E3774F0}" srcOrd="2" destOrd="0" presId="urn:microsoft.com/office/officeart/2005/8/layout/vList2"/>
    <dgm:cxn modelId="{9531B851-9046-5345-BD4B-FA1ABD4CE295}" type="presParOf" srcId="{3C062E33-8902-1647-85FC-581CA3678214}" destId="{FDBAC4BC-AC14-C84A-8D1A-EEA21CE2FB6A}" srcOrd="3" destOrd="0" presId="urn:microsoft.com/office/officeart/2005/8/layout/vList2"/>
    <dgm:cxn modelId="{CD61761E-6319-C749-B2C5-0EE257E8D5A9}" type="presParOf" srcId="{3C062E33-8902-1647-85FC-581CA3678214}" destId="{4B02C0D8-97AD-7C41-A6D8-65ECC4645068}" srcOrd="4" destOrd="0" presId="urn:microsoft.com/office/officeart/2005/8/layout/vList2"/>
    <dgm:cxn modelId="{469FAFC3-77D6-904E-8BF6-94CDD461307B}" type="presParOf" srcId="{3C062E33-8902-1647-85FC-581CA3678214}" destId="{21A311BB-89B0-C74E-8DD5-672BBF9052B4}"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D3841C-D8F8-1B4F-9508-0A1218CBF8EF}"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58A022AF-5B62-D344-9E0C-3F0315E9B8F4}">
      <dgm:prSet phldrT="[Text]"/>
      <dgm:spPr/>
      <dgm:t>
        <a:bodyPr/>
        <a:lstStyle/>
        <a:p>
          <a:pPr>
            <a:buFont typeface="+mj-lt"/>
            <a:buAutoNum type="arabicPeriod"/>
          </a:pPr>
          <a:r>
            <a:rPr lang="en-GB" b="1" dirty="0"/>
            <a:t>Operation</a:t>
          </a:r>
          <a:endParaRPr lang="en-US" dirty="0"/>
        </a:p>
      </dgm:t>
    </dgm:pt>
    <dgm:pt modelId="{54F5B0E7-427C-364C-87B9-2F2984F31C50}" type="parTrans" cxnId="{F1597FC2-9292-8643-916F-580078A059E2}">
      <dgm:prSet/>
      <dgm:spPr/>
      <dgm:t>
        <a:bodyPr/>
        <a:lstStyle/>
        <a:p>
          <a:endParaRPr lang="en-US"/>
        </a:p>
      </dgm:t>
    </dgm:pt>
    <dgm:pt modelId="{1352DE12-78BE-414C-AB46-9A4C9850F918}" type="sibTrans" cxnId="{F1597FC2-9292-8643-916F-580078A059E2}">
      <dgm:prSet/>
      <dgm:spPr/>
      <dgm:t>
        <a:bodyPr/>
        <a:lstStyle/>
        <a:p>
          <a:endParaRPr lang="en-US"/>
        </a:p>
      </dgm:t>
    </dgm:pt>
    <dgm:pt modelId="{4A718E1A-C1AD-0D49-89F0-D3B04613F7DF}">
      <dgm:prSet phldrT="[Text]"/>
      <dgm:spPr/>
      <dgm:t>
        <a:bodyPr/>
        <a:lstStyle/>
        <a:p>
          <a:pPr marL="0" indent="0">
            <a:buFont typeface="Arial" panose="020B0604020202020204" pitchFamily="34" charset="0"/>
            <a:buNone/>
            <a:tabLst/>
          </a:pPr>
          <a:r>
            <a:rPr lang="en-GB" dirty="0">
              <a:solidFill>
                <a:schemeClr val="accent1">
                  <a:lumMod val="75000"/>
                </a:schemeClr>
              </a:solidFill>
            </a:rPr>
            <a:t>The current operations of the </a:t>
          </a:r>
          <a:r>
            <a:rPr lang="en-GB" dirty="0" err="1">
              <a:solidFill>
                <a:schemeClr val="accent1">
                  <a:lumMod val="75000"/>
                </a:schemeClr>
              </a:solidFill>
            </a:rPr>
            <a:t>IdPs</a:t>
          </a:r>
          <a:r>
            <a:rPr lang="en-GB" dirty="0">
              <a:solidFill>
                <a:schemeClr val="accent1">
                  <a:lumMod val="75000"/>
                </a:schemeClr>
              </a:solidFill>
            </a:rPr>
            <a:t> are supported by a team of 2 engineers not solely dedicated to this task. We need to extend the support team in order to have a constant cover and surveillance of the services operations</a:t>
          </a:r>
          <a:endParaRPr lang="en-US" dirty="0">
            <a:solidFill>
              <a:schemeClr val="accent1">
                <a:lumMod val="75000"/>
              </a:schemeClr>
            </a:solidFill>
          </a:endParaRPr>
        </a:p>
      </dgm:t>
    </dgm:pt>
    <dgm:pt modelId="{D87E4278-197C-9247-B5EB-56E8608B323C}" type="parTrans" cxnId="{DD1F8845-BEAE-9C47-BCA7-4DF327C247E9}">
      <dgm:prSet/>
      <dgm:spPr/>
      <dgm:t>
        <a:bodyPr/>
        <a:lstStyle/>
        <a:p>
          <a:endParaRPr lang="en-US"/>
        </a:p>
      </dgm:t>
    </dgm:pt>
    <dgm:pt modelId="{00CDB7BA-E6B5-9345-9E8F-871DB04530DF}" type="sibTrans" cxnId="{DD1F8845-BEAE-9C47-BCA7-4DF327C247E9}">
      <dgm:prSet/>
      <dgm:spPr/>
      <dgm:t>
        <a:bodyPr/>
        <a:lstStyle/>
        <a:p>
          <a:endParaRPr lang="en-US"/>
        </a:p>
      </dgm:t>
    </dgm:pt>
    <dgm:pt modelId="{2772EF32-4B8E-7C44-AF0A-433F22CA0E4A}">
      <dgm:prSet/>
      <dgm:spPr/>
      <dgm:t>
        <a:bodyPr/>
        <a:lstStyle/>
        <a:p>
          <a:pPr>
            <a:buFont typeface="+mj-lt"/>
            <a:buAutoNum type="arabicPeriod"/>
          </a:pPr>
          <a:r>
            <a:rPr lang="en-GB" b="1" dirty="0"/>
            <a:t>Innovation</a:t>
          </a:r>
        </a:p>
      </dgm:t>
    </dgm:pt>
    <dgm:pt modelId="{1B0ABFEB-727E-C746-AAA1-E9188B060DC7}" type="parTrans" cxnId="{65FE224D-C340-534E-9495-FB936B29BA2B}">
      <dgm:prSet/>
      <dgm:spPr/>
      <dgm:t>
        <a:bodyPr/>
        <a:lstStyle/>
        <a:p>
          <a:endParaRPr lang="en-US"/>
        </a:p>
      </dgm:t>
    </dgm:pt>
    <dgm:pt modelId="{B8FEC4CD-2BEF-4949-A847-D3A9C12E4A88}" type="sibTrans" cxnId="{65FE224D-C340-534E-9495-FB936B29BA2B}">
      <dgm:prSet/>
      <dgm:spPr/>
      <dgm:t>
        <a:bodyPr/>
        <a:lstStyle/>
        <a:p>
          <a:endParaRPr lang="en-US"/>
        </a:p>
      </dgm:t>
    </dgm:pt>
    <dgm:pt modelId="{C9B4C122-240E-9040-B87F-FC9CD8DF7878}">
      <dgm:prSet custT="1"/>
      <dgm:spPr/>
      <dgm: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and authentication technologies are constantly evolving; we would like to be at the forefront with these advancements. This would be easier to achieve in a context of a larger technical collaboration. Support for OIDC, REST APIs, non-web services</a:t>
          </a:r>
        </a:p>
      </dgm:t>
    </dgm:pt>
    <dgm:pt modelId="{44EC6FE2-4011-0449-B90E-40E2AC848EAA}" type="parTrans" cxnId="{B6CFFA87-945E-5B44-A72B-22A67F61CC80}">
      <dgm:prSet/>
      <dgm:spPr/>
      <dgm:t>
        <a:bodyPr/>
        <a:lstStyle/>
        <a:p>
          <a:endParaRPr lang="en-US"/>
        </a:p>
      </dgm:t>
    </dgm:pt>
    <dgm:pt modelId="{9CFF4A82-06B5-B443-BF7E-5CFFCC5F1C16}" type="sibTrans" cxnId="{B6CFFA87-945E-5B44-A72B-22A67F61CC80}">
      <dgm:prSet/>
      <dgm:spPr/>
      <dgm:t>
        <a:bodyPr/>
        <a:lstStyle/>
        <a:p>
          <a:endParaRPr lang="en-US"/>
        </a:p>
      </dgm:t>
    </dgm:pt>
    <dgm:pt modelId="{D9EAB30C-294C-6C46-8D6E-19347DB4ADE8}">
      <dgm:prSet/>
      <dgm:spPr/>
      <dgm:t>
        <a:bodyPr/>
        <a:lstStyle/>
        <a:p>
          <a:r>
            <a:rPr lang="en-US" b="1" dirty="0"/>
            <a:t>Training and Service Support</a:t>
          </a:r>
        </a:p>
      </dgm:t>
    </dgm:pt>
    <dgm:pt modelId="{8DEEEA00-24BE-BD4B-8D23-D566527481A4}" type="parTrans" cxnId="{7437187D-2794-2B4C-9728-0E945FA421A4}">
      <dgm:prSet/>
      <dgm:spPr/>
      <dgm:t>
        <a:bodyPr/>
        <a:lstStyle/>
        <a:p>
          <a:endParaRPr lang="en-US"/>
        </a:p>
      </dgm:t>
    </dgm:pt>
    <dgm:pt modelId="{2D1E8DB6-3825-AF46-B3D6-DD0A601367B7}" type="sibTrans" cxnId="{7437187D-2794-2B4C-9728-0E945FA421A4}">
      <dgm:prSet/>
      <dgm:spPr/>
      <dgm:t>
        <a:bodyPr/>
        <a:lstStyle/>
        <a:p>
          <a:endParaRPr lang="en-US"/>
        </a:p>
      </dgm:t>
    </dgm:pt>
    <dgm:pt modelId="{7EF81DF5-C76E-EB48-83EA-EB55A0A8D0D5}">
      <dgm:prSet custT="1"/>
      <dgm:spPr/>
      <dgm: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technologies are still relatively complex and demand specific training and support, especially for the service providers’ engineers in order to enable the rapid growth of the number of services in a secure environment. </a:t>
          </a:r>
          <a:endParaRPr lang="en-US" sz="2100" kern="1200" dirty="0">
            <a:solidFill>
              <a:srgbClr val="5B9BD5">
                <a:lumMod val="75000"/>
              </a:srgbClr>
            </a:solidFill>
            <a:latin typeface="Calibri"/>
            <a:ea typeface="+mn-ea"/>
            <a:cs typeface="+mn-cs"/>
          </a:endParaRPr>
        </a:p>
      </dgm:t>
    </dgm:pt>
    <dgm:pt modelId="{747EBD5F-1EE3-414C-BFEB-209CC656A708}" type="parTrans" cxnId="{A1C40E83-BA7A-7E45-89E4-A221D5C7B9C6}">
      <dgm:prSet/>
      <dgm:spPr/>
      <dgm:t>
        <a:bodyPr/>
        <a:lstStyle/>
        <a:p>
          <a:endParaRPr lang="en-US"/>
        </a:p>
      </dgm:t>
    </dgm:pt>
    <dgm:pt modelId="{E94B6D62-6D19-D74B-B92E-8D2B837AC62B}" type="sibTrans" cxnId="{A1C40E83-BA7A-7E45-89E4-A221D5C7B9C6}">
      <dgm:prSet/>
      <dgm:spPr/>
      <dgm:t>
        <a:bodyPr/>
        <a:lstStyle/>
        <a:p>
          <a:endParaRPr lang="en-US"/>
        </a:p>
      </dgm:t>
    </dgm:pt>
    <dgm:pt modelId="{3C062E33-8902-1647-85FC-581CA3678214}" type="pres">
      <dgm:prSet presAssocID="{30D3841C-D8F8-1B4F-9508-0A1218CBF8EF}" presName="linear" presStyleCnt="0">
        <dgm:presLayoutVars>
          <dgm:animLvl val="lvl"/>
          <dgm:resizeHandles val="exact"/>
        </dgm:presLayoutVars>
      </dgm:prSet>
      <dgm:spPr/>
    </dgm:pt>
    <dgm:pt modelId="{CC794E52-25CE-5C40-AAAF-C0E1A4FB678B}" type="pres">
      <dgm:prSet presAssocID="{58A022AF-5B62-D344-9E0C-3F0315E9B8F4}" presName="parentText" presStyleLbl="node1" presStyleIdx="0" presStyleCnt="3">
        <dgm:presLayoutVars>
          <dgm:chMax val="0"/>
          <dgm:bulletEnabled val="1"/>
        </dgm:presLayoutVars>
      </dgm:prSet>
      <dgm:spPr/>
    </dgm:pt>
    <dgm:pt modelId="{DF9418DE-30B2-AB4D-AF82-AC2E34BF2473}" type="pres">
      <dgm:prSet presAssocID="{58A022AF-5B62-D344-9E0C-3F0315E9B8F4}" presName="childText" presStyleLbl="revTx" presStyleIdx="0" presStyleCnt="3">
        <dgm:presLayoutVars>
          <dgm:bulletEnabled val="1"/>
        </dgm:presLayoutVars>
      </dgm:prSet>
      <dgm:spPr/>
    </dgm:pt>
    <dgm:pt modelId="{DE16CBA4-4989-9C46-B0E0-41FE3E3774F0}" type="pres">
      <dgm:prSet presAssocID="{2772EF32-4B8E-7C44-AF0A-433F22CA0E4A}" presName="parentText" presStyleLbl="node1" presStyleIdx="1" presStyleCnt="3">
        <dgm:presLayoutVars>
          <dgm:chMax val="0"/>
          <dgm:bulletEnabled val="1"/>
        </dgm:presLayoutVars>
      </dgm:prSet>
      <dgm:spPr/>
    </dgm:pt>
    <dgm:pt modelId="{FDBAC4BC-AC14-C84A-8D1A-EEA21CE2FB6A}" type="pres">
      <dgm:prSet presAssocID="{2772EF32-4B8E-7C44-AF0A-433F22CA0E4A}" presName="childText" presStyleLbl="revTx" presStyleIdx="1" presStyleCnt="3">
        <dgm:presLayoutVars>
          <dgm:bulletEnabled val="1"/>
        </dgm:presLayoutVars>
      </dgm:prSet>
      <dgm:spPr/>
    </dgm:pt>
    <dgm:pt modelId="{4B02C0D8-97AD-7C41-A6D8-65ECC4645068}" type="pres">
      <dgm:prSet presAssocID="{D9EAB30C-294C-6C46-8D6E-19347DB4ADE8}" presName="parentText" presStyleLbl="node1" presStyleIdx="2" presStyleCnt="3">
        <dgm:presLayoutVars>
          <dgm:chMax val="0"/>
          <dgm:bulletEnabled val="1"/>
        </dgm:presLayoutVars>
      </dgm:prSet>
      <dgm:spPr/>
    </dgm:pt>
    <dgm:pt modelId="{21A311BB-89B0-C74E-8DD5-672BBF9052B4}" type="pres">
      <dgm:prSet presAssocID="{D9EAB30C-294C-6C46-8D6E-19347DB4ADE8}" presName="childText" presStyleLbl="revTx" presStyleIdx="2" presStyleCnt="3">
        <dgm:presLayoutVars>
          <dgm:bulletEnabled val="1"/>
        </dgm:presLayoutVars>
      </dgm:prSet>
      <dgm:spPr/>
    </dgm:pt>
  </dgm:ptLst>
  <dgm:cxnLst>
    <dgm:cxn modelId="{5E6EB15B-5F73-4C49-8477-311D2D0AB719}" type="presOf" srcId="{58A022AF-5B62-D344-9E0C-3F0315E9B8F4}" destId="{CC794E52-25CE-5C40-AAAF-C0E1A4FB678B}" srcOrd="0" destOrd="0" presId="urn:microsoft.com/office/officeart/2005/8/layout/vList2"/>
    <dgm:cxn modelId="{DD1F8845-BEAE-9C47-BCA7-4DF327C247E9}" srcId="{58A022AF-5B62-D344-9E0C-3F0315E9B8F4}" destId="{4A718E1A-C1AD-0D49-89F0-D3B04613F7DF}" srcOrd="0" destOrd="0" parTransId="{D87E4278-197C-9247-B5EB-56E8608B323C}" sibTransId="{00CDB7BA-E6B5-9345-9E8F-871DB04530DF}"/>
    <dgm:cxn modelId="{65FE224D-C340-534E-9495-FB936B29BA2B}" srcId="{30D3841C-D8F8-1B4F-9508-0A1218CBF8EF}" destId="{2772EF32-4B8E-7C44-AF0A-433F22CA0E4A}" srcOrd="1" destOrd="0" parTransId="{1B0ABFEB-727E-C746-AAA1-E9188B060DC7}" sibTransId="{B8FEC4CD-2BEF-4949-A847-D3A9C12E4A88}"/>
    <dgm:cxn modelId="{7437187D-2794-2B4C-9728-0E945FA421A4}" srcId="{30D3841C-D8F8-1B4F-9508-0A1218CBF8EF}" destId="{D9EAB30C-294C-6C46-8D6E-19347DB4ADE8}" srcOrd="2" destOrd="0" parTransId="{8DEEEA00-24BE-BD4B-8D23-D566527481A4}" sibTransId="{2D1E8DB6-3825-AF46-B3D6-DD0A601367B7}"/>
    <dgm:cxn modelId="{7862917F-9475-3647-9563-412A42D8AAFA}" type="presOf" srcId="{C9B4C122-240E-9040-B87F-FC9CD8DF7878}" destId="{FDBAC4BC-AC14-C84A-8D1A-EEA21CE2FB6A}" srcOrd="0" destOrd="0" presId="urn:microsoft.com/office/officeart/2005/8/layout/vList2"/>
    <dgm:cxn modelId="{A1C40E83-BA7A-7E45-89E4-A221D5C7B9C6}" srcId="{D9EAB30C-294C-6C46-8D6E-19347DB4ADE8}" destId="{7EF81DF5-C76E-EB48-83EA-EB55A0A8D0D5}" srcOrd="0" destOrd="0" parTransId="{747EBD5F-1EE3-414C-BFEB-209CC656A708}" sibTransId="{E94B6D62-6D19-D74B-B92E-8D2B837AC62B}"/>
    <dgm:cxn modelId="{B6CFFA87-945E-5B44-A72B-22A67F61CC80}" srcId="{2772EF32-4B8E-7C44-AF0A-433F22CA0E4A}" destId="{C9B4C122-240E-9040-B87F-FC9CD8DF7878}" srcOrd="0" destOrd="0" parTransId="{44EC6FE2-4011-0449-B90E-40E2AC848EAA}" sibTransId="{9CFF4A82-06B5-B443-BF7E-5CFFCC5F1C16}"/>
    <dgm:cxn modelId="{000673A3-2F7C-0347-86B5-A1B1B5DB9126}" type="presOf" srcId="{7EF81DF5-C76E-EB48-83EA-EB55A0A8D0D5}" destId="{21A311BB-89B0-C74E-8DD5-672BBF9052B4}" srcOrd="0" destOrd="0" presId="urn:microsoft.com/office/officeart/2005/8/layout/vList2"/>
    <dgm:cxn modelId="{F1597FC2-9292-8643-916F-580078A059E2}" srcId="{30D3841C-D8F8-1B4F-9508-0A1218CBF8EF}" destId="{58A022AF-5B62-D344-9E0C-3F0315E9B8F4}" srcOrd="0" destOrd="0" parTransId="{54F5B0E7-427C-364C-87B9-2F2984F31C50}" sibTransId="{1352DE12-78BE-414C-AB46-9A4C9850F918}"/>
    <dgm:cxn modelId="{2C8692ED-D355-3041-822D-CD7079182C7E}" type="presOf" srcId="{4A718E1A-C1AD-0D49-89F0-D3B04613F7DF}" destId="{DF9418DE-30B2-AB4D-AF82-AC2E34BF2473}" srcOrd="0" destOrd="0" presId="urn:microsoft.com/office/officeart/2005/8/layout/vList2"/>
    <dgm:cxn modelId="{75ED16EE-A50E-6E45-B434-7B839A636529}" type="presOf" srcId="{D9EAB30C-294C-6C46-8D6E-19347DB4ADE8}" destId="{4B02C0D8-97AD-7C41-A6D8-65ECC4645068}" srcOrd="0" destOrd="0" presId="urn:microsoft.com/office/officeart/2005/8/layout/vList2"/>
    <dgm:cxn modelId="{ACAD81F3-AC5D-D24D-A418-DF265949BEA1}" type="presOf" srcId="{30D3841C-D8F8-1B4F-9508-0A1218CBF8EF}" destId="{3C062E33-8902-1647-85FC-581CA3678214}" srcOrd="0" destOrd="0" presId="urn:microsoft.com/office/officeart/2005/8/layout/vList2"/>
    <dgm:cxn modelId="{4DDCC6FF-65E8-FB42-BC6E-D613C725E602}" type="presOf" srcId="{2772EF32-4B8E-7C44-AF0A-433F22CA0E4A}" destId="{DE16CBA4-4989-9C46-B0E0-41FE3E3774F0}" srcOrd="0" destOrd="0" presId="urn:microsoft.com/office/officeart/2005/8/layout/vList2"/>
    <dgm:cxn modelId="{B7BD1ADE-5234-3D48-94B8-B9AC8358C322}" type="presParOf" srcId="{3C062E33-8902-1647-85FC-581CA3678214}" destId="{CC794E52-25CE-5C40-AAAF-C0E1A4FB678B}" srcOrd="0" destOrd="0" presId="urn:microsoft.com/office/officeart/2005/8/layout/vList2"/>
    <dgm:cxn modelId="{86BFDC3D-17FB-2C41-90DC-8679FE2C4ECB}" type="presParOf" srcId="{3C062E33-8902-1647-85FC-581CA3678214}" destId="{DF9418DE-30B2-AB4D-AF82-AC2E34BF2473}" srcOrd="1" destOrd="0" presId="urn:microsoft.com/office/officeart/2005/8/layout/vList2"/>
    <dgm:cxn modelId="{91BADC94-F490-2441-B347-97F912F13CF3}" type="presParOf" srcId="{3C062E33-8902-1647-85FC-581CA3678214}" destId="{DE16CBA4-4989-9C46-B0E0-41FE3E3774F0}" srcOrd="2" destOrd="0" presId="urn:microsoft.com/office/officeart/2005/8/layout/vList2"/>
    <dgm:cxn modelId="{9531B851-9046-5345-BD4B-FA1ABD4CE295}" type="presParOf" srcId="{3C062E33-8902-1647-85FC-581CA3678214}" destId="{FDBAC4BC-AC14-C84A-8D1A-EEA21CE2FB6A}" srcOrd="3" destOrd="0" presId="urn:microsoft.com/office/officeart/2005/8/layout/vList2"/>
    <dgm:cxn modelId="{CD61761E-6319-C749-B2C5-0EE257E8D5A9}" type="presParOf" srcId="{3C062E33-8902-1647-85FC-581CA3678214}" destId="{4B02C0D8-97AD-7C41-A6D8-65ECC4645068}" srcOrd="4" destOrd="0" presId="urn:microsoft.com/office/officeart/2005/8/layout/vList2"/>
    <dgm:cxn modelId="{469FAFC3-77D6-904E-8BF6-94CDD461307B}" type="presParOf" srcId="{3C062E33-8902-1647-85FC-581CA3678214}" destId="{21A311BB-89B0-C74E-8DD5-672BBF9052B4}"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9379311-1606-D344-992B-23A34202AF94}"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GB"/>
        </a:p>
      </dgm:t>
    </dgm:pt>
    <dgm:pt modelId="{2604AC25-0579-5043-B6B3-9DDCBA3C1A78}">
      <dgm:prSet/>
      <dgm:spPr>
        <a:solidFill>
          <a:srgbClr val="C55A11">
            <a:alpha val="80000"/>
          </a:srgbClr>
        </a:solidFill>
      </dgm:spPr>
      <dgm:t>
        <a:bodyPr/>
        <a:lstStyle/>
        <a:p>
          <a:pPr rtl="0"/>
          <a:r>
            <a:rPr lang="en-US" sz="2100" b="1" dirty="0"/>
            <a:t>Components</a:t>
          </a:r>
        </a:p>
      </dgm:t>
    </dgm:pt>
    <dgm:pt modelId="{B1C1178A-E215-454B-B7B6-731357620582}" type="parTrans" cxnId="{2D10D81D-8221-064A-8C99-D762C3A0C651}">
      <dgm:prSet/>
      <dgm:spPr/>
      <dgm:t>
        <a:bodyPr/>
        <a:lstStyle/>
        <a:p>
          <a:endParaRPr lang="en-GB"/>
        </a:p>
      </dgm:t>
    </dgm:pt>
    <dgm:pt modelId="{A59A6477-0172-7440-BA74-449AA880EAE5}" type="sibTrans" cxnId="{2D10D81D-8221-064A-8C99-D762C3A0C651}">
      <dgm:prSet/>
      <dgm:spPr/>
      <dgm:t>
        <a:bodyPr/>
        <a:lstStyle/>
        <a:p>
          <a:endParaRPr lang="en-GB"/>
        </a:p>
      </dgm:t>
    </dgm:pt>
    <dgm:pt modelId="{EE58E9CE-6AF9-2D48-9A9F-2F22814CA88D}">
      <dgm:prSet custT="1"/>
      <dgm:spPr>
        <a:solidFill>
          <a:srgbClr val="C55A11">
            <a:alpha val="80000"/>
          </a:srgbClr>
        </a:solidFill>
      </dgm:spPr>
      <dgm:t>
        <a:bodyPr/>
        <a:lstStyle/>
        <a:p>
          <a:pPr rtl="0"/>
          <a:r>
            <a:rPr lang="en-US" sz="1800" dirty="0"/>
            <a:t>Membership Management service</a:t>
          </a:r>
        </a:p>
      </dgm:t>
    </dgm:pt>
    <dgm:pt modelId="{1864519D-AA5D-FE4B-8584-97F8350EE41E}" type="parTrans" cxnId="{52444DEC-952B-B84A-8F67-61F3B3911AFB}">
      <dgm:prSet/>
      <dgm:spPr/>
      <dgm:t>
        <a:bodyPr/>
        <a:lstStyle/>
        <a:p>
          <a:endParaRPr lang="en-GB"/>
        </a:p>
      </dgm:t>
    </dgm:pt>
    <dgm:pt modelId="{B8FDA005-76B6-694B-AD03-F49BB6352D54}" type="sibTrans" cxnId="{52444DEC-952B-B84A-8F67-61F3B3911AFB}">
      <dgm:prSet/>
      <dgm:spPr/>
      <dgm:t>
        <a:bodyPr/>
        <a:lstStyle/>
        <a:p>
          <a:endParaRPr lang="en-GB"/>
        </a:p>
      </dgm:t>
    </dgm:pt>
    <dgm:pt modelId="{A7DE2DB5-3889-314F-857D-C4795D7FE1CC}">
      <dgm:prSet custT="1"/>
      <dgm:spPr>
        <a:solidFill>
          <a:srgbClr val="C55A11">
            <a:alpha val="80000"/>
          </a:srgbClr>
        </a:solidFill>
      </dgm:spPr>
      <dgm:t>
        <a:bodyPr/>
        <a:lstStyle/>
        <a:p>
          <a:r>
            <a:rPr lang="en-US" sz="2100" b="1" dirty="0"/>
            <a:t>Characteristics</a:t>
          </a:r>
        </a:p>
      </dgm:t>
    </dgm:pt>
    <dgm:pt modelId="{824E65A4-4F2E-5D40-812E-83272E1CCDE2}" type="parTrans" cxnId="{E57CA5BA-7796-DF4C-95A2-8F63E3848E85}">
      <dgm:prSet/>
      <dgm:spPr/>
      <dgm:t>
        <a:bodyPr/>
        <a:lstStyle/>
        <a:p>
          <a:endParaRPr lang="en-GB"/>
        </a:p>
      </dgm:t>
    </dgm:pt>
    <dgm:pt modelId="{8EA47A36-5709-C545-ADD2-80646313394A}" type="sibTrans" cxnId="{E57CA5BA-7796-DF4C-95A2-8F63E3848E85}">
      <dgm:prSet/>
      <dgm:spPr/>
      <dgm:t>
        <a:bodyPr/>
        <a:lstStyle/>
        <a:p>
          <a:endParaRPr lang="en-GB"/>
        </a:p>
      </dgm:t>
    </dgm:pt>
    <dgm:pt modelId="{CD34A778-7524-481C-BE85-9873C8ACCAD5}">
      <dgm:prSet custT="1"/>
      <dgm:spPr>
        <a:solidFill>
          <a:srgbClr val="C55A11">
            <a:alpha val="80000"/>
          </a:srgbClr>
        </a:solidFill>
      </dgm:spPr>
      <dgm:t>
        <a:bodyPr/>
        <a:lstStyle/>
        <a:p>
          <a:pPr rtl="0"/>
          <a:r>
            <a:rPr lang="en-US" sz="1800" dirty="0"/>
            <a:t>Discovery Service</a:t>
          </a:r>
        </a:p>
      </dgm:t>
    </dgm:pt>
    <dgm:pt modelId="{A47DF427-8BC3-4A57-9466-C8DFA63ACCB8}" type="parTrans" cxnId="{90A033EB-7E27-490F-9861-20FC469CD024}">
      <dgm:prSet/>
      <dgm:spPr/>
      <dgm:t>
        <a:bodyPr/>
        <a:lstStyle/>
        <a:p>
          <a:endParaRPr lang="nl-NL"/>
        </a:p>
      </dgm:t>
    </dgm:pt>
    <dgm:pt modelId="{3D743DE0-BA74-4677-8D6A-5D37E5C546FF}" type="sibTrans" cxnId="{90A033EB-7E27-490F-9861-20FC469CD024}">
      <dgm:prSet/>
      <dgm:spPr/>
      <dgm:t>
        <a:bodyPr/>
        <a:lstStyle/>
        <a:p>
          <a:endParaRPr lang="nl-NL"/>
        </a:p>
      </dgm:t>
    </dgm:pt>
    <dgm:pt modelId="{68740063-DA82-4556-A59E-F841FE249149}">
      <dgm:prSet custT="1"/>
      <dgm:spPr>
        <a:solidFill>
          <a:srgbClr val="C55A11">
            <a:alpha val="80000"/>
          </a:srgbClr>
        </a:solidFill>
      </dgm:spPr>
      <dgm:t>
        <a:bodyPr/>
        <a:lstStyle/>
        <a:p>
          <a:r>
            <a:rPr lang="en-US" sz="1800" dirty="0"/>
            <a:t>Full implementation AARC Blueprint Architecture</a:t>
          </a:r>
        </a:p>
      </dgm:t>
    </dgm:pt>
    <dgm:pt modelId="{C2438147-1807-44ED-911F-1B3B1D9287CC}" type="parTrans" cxnId="{DB0599E9-F62C-49F9-83C5-908B196F8B28}">
      <dgm:prSet/>
      <dgm:spPr/>
      <dgm:t>
        <a:bodyPr/>
        <a:lstStyle/>
        <a:p>
          <a:endParaRPr lang="nl-NL"/>
        </a:p>
      </dgm:t>
    </dgm:pt>
    <dgm:pt modelId="{6B60E550-4FDD-4D4C-B61A-FC09A9A64BAF}" type="sibTrans" cxnId="{DB0599E9-F62C-49F9-83C5-908B196F8B28}">
      <dgm:prSet/>
      <dgm:spPr/>
      <dgm:t>
        <a:bodyPr/>
        <a:lstStyle/>
        <a:p>
          <a:endParaRPr lang="nl-NL"/>
        </a:p>
      </dgm:t>
    </dgm:pt>
    <dgm:pt modelId="{C1F5BBD8-08B5-4B9C-8CC5-53DE070EB286}">
      <dgm:prSet custT="1"/>
      <dgm:spPr>
        <a:solidFill>
          <a:srgbClr val="C55A11">
            <a:alpha val="80000"/>
          </a:srgbClr>
        </a:solidFill>
      </dgm:spPr>
      <dgm:t>
        <a:bodyPr/>
        <a:lstStyle/>
        <a:p>
          <a:r>
            <a:rPr lang="en-US" sz="1800" dirty="0"/>
            <a:t>Single- and multi-tenant options</a:t>
          </a:r>
          <a:endParaRPr lang="en-US" sz="1500" dirty="0"/>
        </a:p>
      </dgm:t>
    </dgm:pt>
    <dgm:pt modelId="{D9641A68-A802-4657-BFEC-001B35C938D3}" type="parTrans" cxnId="{F076E8A8-F1ED-44B0-ACF8-33C67B59F339}">
      <dgm:prSet/>
      <dgm:spPr/>
      <dgm:t>
        <a:bodyPr/>
        <a:lstStyle/>
        <a:p>
          <a:endParaRPr lang="nl-NL"/>
        </a:p>
      </dgm:t>
    </dgm:pt>
    <dgm:pt modelId="{2838976A-F6A9-4251-8D49-FB43A79D3F5E}" type="sibTrans" cxnId="{F076E8A8-F1ED-44B0-ACF8-33C67B59F339}">
      <dgm:prSet/>
      <dgm:spPr/>
      <dgm:t>
        <a:bodyPr/>
        <a:lstStyle/>
        <a:p>
          <a:endParaRPr lang="nl-NL"/>
        </a:p>
      </dgm:t>
    </dgm:pt>
    <dgm:pt modelId="{0F48F202-7E27-4223-89C2-242C78C1E2DA}">
      <dgm:prSet custT="1"/>
      <dgm:spPr>
        <a:solidFill>
          <a:srgbClr val="C55A11">
            <a:alpha val="80000"/>
          </a:srgbClr>
        </a:solidFill>
      </dgm:spPr>
      <dgm:t>
        <a:bodyPr/>
        <a:lstStyle/>
        <a:p>
          <a:pPr rtl="0"/>
          <a:r>
            <a:rPr lang="en-US" sz="1800" dirty="0">
              <a:solidFill>
                <a:srgbClr val="FFC000"/>
              </a:solidFill>
            </a:rPr>
            <a:t>Second Factor Authentication (Pilot!)</a:t>
          </a:r>
        </a:p>
      </dgm:t>
    </dgm:pt>
    <dgm:pt modelId="{725B7403-6717-450B-AF02-AA7F1380B10D}" type="sibTrans" cxnId="{012ED5F1-176A-46A8-B038-47CEC3D47082}">
      <dgm:prSet/>
      <dgm:spPr/>
      <dgm:t>
        <a:bodyPr/>
        <a:lstStyle/>
        <a:p>
          <a:endParaRPr lang="nl-NL"/>
        </a:p>
      </dgm:t>
    </dgm:pt>
    <dgm:pt modelId="{8BF25BEA-2E89-4221-BE72-DFCAB1790D01}" type="parTrans" cxnId="{012ED5F1-176A-46A8-B038-47CEC3D47082}">
      <dgm:prSet/>
      <dgm:spPr/>
      <dgm:t>
        <a:bodyPr/>
        <a:lstStyle/>
        <a:p>
          <a:endParaRPr lang="nl-NL"/>
        </a:p>
      </dgm:t>
    </dgm:pt>
    <dgm:pt modelId="{7CF8EE8F-562C-2144-8271-6029AA35B9FF}">
      <dgm:prSet custT="1"/>
      <dgm:spPr>
        <a:solidFill>
          <a:srgbClr val="C55A11">
            <a:alpha val="80000"/>
          </a:srgbClr>
        </a:solidFill>
      </dgm:spPr>
      <dgm:t>
        <a:bodyPr/>
        <a:lstStyle/>
        <a:p>
          <a:r>
            <a:rPr lang="en-US" sz="1800" dirty="0"/>
            <a:t>Sustainability and strategic partnerships</a:t>
          </a:r>
        </a:p>
        <a:p>
          <a:endParaRPr lang="en-US" sz="1500" dirty="0"/>
        </a:p>
        <a:p>
          <a:endParaRPr lang="en-US" sz="1500" dirty="0"/>
        </a:p>
      </dgm:t>
    </dgm:pt>
    <dgm:pt modelId="{2AF8BDD3-5A16-2D42-82A6-1B017514AE1A}" type="parTrans" cxnId="{23B3FFDF-2F6A-D944-8535-1F98DB675C33}">
      <dgm:prSet/>
      <dgm:spPr/>
      <dgm:t>
        <a:bodyPr/>
        <a:lstStyle/>
        <a:p>
          <a:endParaRPr lang="en-US"/>
        </a:p>
      </dgm:t>
    </dgm:pt>
    <dgm:pt modelId="{3FF369A0-D3A0-FE4C-A69B-59820D250F94}" type="sibTrans" cxnId="{23B3FFDF-2F6A-D944-8535-1F98DB675C33}">
      <dgm:prSet/>
      <dgm:spPr/>
      <dgm:t>
        <a:bodyPr/>
        <a:lstStyle/>
        <a:p>
          <a:endParaRPr lang="en-US"/>
        </a:p>
      </dgm:t>
    </dgm:pt>
    <dgm:pt modelId="{BA20C690-1B01-894D-B466-0784E4375D68}">
      <dgm:prSet custT="1"/>
      <dgm:spPr>
        <a:solidFill>
          <a:srgbClr val="C55A11">
            <a:alpha val="80000"/>
          </a:srgbClr>
        </a:solidFill>
      </dgm:spPr>
      <dgm:t>
        <a:bodyPr/>
        <a:lstStyle/>
        <a:p>
          <a:pPr rtl="0"/>
          <a:r>
            <a:rPr lang="en-US" sz="1800" dirty="0"/>
            <a:t>Metadata Service</a:t>
          </a:r>
        </a:p>
      </dgm:t>
    </dgm:pt>
    <dgm:pt modelId="{0E0AA63F-3AD2-0E43-B8EF-52F9F0547E67}" type="parTrans" cxnId="{D5AEA363-5FF3-A943-AEEF-EAD6610CA5DB}">
      <dgm:prSet/>
      <dgm:spPr/>
    </dgm:pt>
    <dgm:pt modelId="{961DBFF8-46D2-3340-BCE2-5A6746F989A2}" type="sibTrans" cxnId="{D5AEA363-5FF3-A943-AEEF-EAD6610CA5DB}">
      <dgm:prSet/>
      <dgm:spPr/>
    </dgm:pt>
    <dgm:pt modelId="{E480DE1D-9D18-464C-9930-3258276807E7}">
      <dgm:prSet custT="1"/>
      <dgm:spPr>
        <a:solidFill>
          <a:srgbClr val="C55A11">
            <a:alpha val="80000"/>
          </a:srgbClr>
        </a:solidFill>
      </dgm:spPr>
      <dgm:t>
        <a:bodyPr/>
        <a:lstStyle/>
        <a:p>
          <a:r>
            <a:rPr lang="en-US" sz="1800" dirty="0"/>
            <a:t>Proxy &amp; Identity Hub</a:t>
          </a:r>
        </a:p>
      </dgm:t>
    </dgm:pt>
    <dgm:pt modelId="{C58BAE22-F81F-3541-950C-C6388C2EA13E}" type="parTrans" cxnId="{3EFCC9A9-C892-9748-B0B9-062AF44CD3CA}">
      <dgm:prSet/>
      <dgm:spPr/>
    </dgm:pt>
    <dgm:pt modelId="{C9CB721F-E5DC-C04A-980C-77DA91E10254}" type="sibTrans" cxnId="{3EFCC9A9-C892-9748-B0B9-062AF44CD3CA}">
      <dgm:prSet/>
      <dgm:spPr/>
    </dgm:pt>
    <dgm:pt modelId="{164BF2A1-909B-6943-9273-C792C25776A5}" type="pres">
      <dgm:prSet presAssocID="{D9379311-1606-D344-992B-23A34202AF94}" presName="diagram" presStyleCnt="0">
        <dgm:presLayoutVars>
          <dgm:dir/>
          <dgm:resizeHandles val="exact"/>
        </dgm:presLayoutVars>
      </dgm:prSet>
      <dgm:spPr/>
    </dgm:pt>
    <dgm:pt modelId="{57E2F743-FC37-154E-958A-88B5D56065A9}" type="pres">
      <dgm:prSet presAssocID="{2604AC25-0579-5043-B6B3-9DDCBA3C1A78}" presName="node" presStyleLbl="node1" presStyleIdx="0" presStyleCnt="2" custScaleX="114114">
        <dgm:presLayoutVars>
          <dgm:bulletEnabled val="1"/>
        </dgm:presLayoutVars>
      </dgm:prSet>
      <dgm:spPr>
        <a:prstGeom prst="roundRect">
          <a:avLst/>
        </a:prstGeom>
      </dgm:spPr>
    </dgm:pt>
    <dgm:pt modelId="{B6E352D4-408A-4B4F-B92A-B0B3B0A287BA}" type="pres">
      <dgm:prSet presAssocID="{A59A6477-0172-7440-BA74-449AA880EAE5}" presName="sibTrans" presStyleCnt="0"/>
      <dgm:spPr/>
    </dgm:pt>
    <dgm:pt modelId="{A014EBFF-EF95-CE44-935A-BE49100F4638}" type="pres">
      <dgm:prSet presAssocID="{A7DE2DB5-3889-314F-857D-C4795D7FE1CC}" presName="node" presStyleLbl="node1" presStyleIdx="1" presStyleCnt="2" custScaleX="127111">
        <dgm:presLayoutVars>
          <dgm:bulletEnabled val="1"/>
        </dgm:presLayoutVars>
      </dgm:prSet>
      <dgm:spPr>
        <a:prstGeom prst="roundRect">
          <a:avLst/>
        </a:prstGeom>
      </dgm:spPr>
    </dgm:pt>
  </dgm:ptLst>
  <dgm:cxnLst>
    <dgm:cxn modelId="{2D10D81D-8221-064A-8C99-D762C3A0C651}" srcId="{D9379311-1606-D344-992B-23A34202AF94}" destId="{2604AC25-0579-5043-B6B3-9DDCBA3C1A78}" srcOrd="0" destOrd="0" parTransId="{B1C1178A-E215-454B-B7B6-731357620582}" sibTransId="{A59A6477-0172-7440-BA74-449AA880EAE5}"/>
    <dgm:cxn modelId="{CAE3E121-DDBE-BB40-9ADA-D0F1FCCB29AD}" type="presOf" srcId="{A7DE2DB5-3889-314F-857D-C4795D7FE1CC}" destId="{A014EBFF-EF95-CE44-935A-BE49100F4638}" srcOrd="0" destOrd="0" presId="urn:microsoft.com/office/officeart/2005/8/layout/default"/>
    <dgm:cxn modelId="{375F912F-F27B-964F-9D14-323EDEF2FB75}" type="presOf" srcId="{2604AC25-0579-5043-B6B3-9DDCBA3C1A78}" destId="{57E2F743-FC37-154E-958A-88B5D56065A9}" srcOrd="0" destOrd="0" presId="urn:microsoft.com/office/officeart/2005/8/layout/default"/>
    <dgm:cxn modelId="{5BBC803D-37EC-46D9-8D1B-84355147A4D0}" type="presOf" srcId="{68740063-DA82-4556-A59E-F841FE249149}" destId="{A014EBFF-EF95-CE44-935A-BE49100F4638}" srcOrd="0" destOrd="1" presId="urn:microsoft.com/office/officeart/2005/8/layout/default"/>
    <dgm:cxn modelId="{D5AEA363-5FF3-A943-AEEF-EAD6610CA5DB}" srcId="{2604AC25-0579-5043-B6B3-9DDCBA3C1A78}" destId="{BA20C690-1B01-894D-B466-0784E4375D68}" srcOrd="3" destOrd="0" parTransId="{0E0AA63F-3AD2-0E43-B8EF-52F9F0547E67}" sibTransId="{961DBFF8-46D2-3340-BCE2-5A6746F989A2}"/>
    <dgm:cxn modelId="{2035ED46-122B-5141-8FB0-8297452383F7}" type="presOf" srcId="{D9379311-1606-D344-992B-23A34202AF94}" destId="{164BF2A1-909B-6943-9273-C792C25776A5}" srcOrd="0" destOrd="0" presId="urn:microsoft.com/office/officeart/2005/8/layout/default"/>
    <dgm:cxn modelId="{FB682F4C-1AEB-44F6-BBA7-EA98C2DADBBC}" type="presOf" srcId="{CD34A778-7524-481C-BE85-9873C8ACCAD5}" destId="{57E2F743-FC37-154E-958A-88B5D56065A9}" srcOrd="0" destOrd="3" presId="urn:microsoft.com/office/officeart/2005/8/layout/default"/>
    <dgm:cxn modelId="{145CF579-E551-4F47-A3C5-F576FF0E4967}" type="presOf" srcId="{E480DE1D-9D18-464C-9930-3258276807E7}" destId="{57E2F743-FC37-154E-958A-88B5D56065A9}" srcOrd="0" destOrd="1" presId="urn:microsoft.com/office/officeart/2005/8/layout/default"/>
    <dgm:cxn modelId="{0466C789-9352-EF4C-AC35-F423D9E6473A}" type="presOf" srcId="{BA20C690-1B01-894D-B466-0784E4375D68}" destId="{57E2F743-FC37-154E-958A-88B5D56065A9}" srcOrd="0" destOrd="4" presId="urn:microsoft.com/office/officeart/2005/8/layout/default"/>
    <dgm:cxn modelId="{5D37D889-6896-453E-9181-F4002B11CA9C}" type="presOf" srcId="{EE58E9CE-6AF9-2D48-9A9F-2F22814CA88D}" destId="{57E2F743-FC37-154E-958A-88B5D56065A9}" srcOrd="0" destOrd="2" presId="urn:microsoft.com/office/officeart/2005/8/layout/default"/>
    <dgm:cxn modelId="{F076E8A8-F1ED-44B0-ACF8-33C67B59F339}" srcId="{A7DE2DB5-3889-314F-857D-C4795D7FE1CC}" destId="{C1F5BBD8-08B5-4B9C-8CC5-53DE070EB286}" srcOrd="1" destOrd="0" parTransId="{D9641A68-A802-4657-BFEC-001B35C938D3}" sibTransId="{2838976A-F6A9-4251-8D49-FB43A79D3F5E}"/>
    <dgm:cxn modelId="{3EFCC9A9-C892-9748-B0B9-062AF44CD3CA}" srcId="{2604AC25-0579-5043-B6B3-9DDCBA3C1A78}" destId="{E480DE1D-9D18-464C-9930-3258276807E7}" srcOrd="0" destOrd="0" parTransId="{C58BAE22-F81F-3541-950C-C6388C2EA13E}" sibTransId="{C9CB721F-E5DC-C04A-980C-77DA91E10254}"/>
    <dgm:cxn modelId="{E57CA5BA-7796-DF4C-95A2-8F63E3848E85}" srcId="{D9379311-1606-D344-992B-23A34202AF94}" destId="{A7DE2DB5-3889-314F-857D-C4795D7FE1CC}" srcOrd="1" destOrd="0" parTransId="{824E65A4-4F2E-5D40-812E-83272E1CCDE2}" sibTransId="{8EA47A36-5709-C545-ADD2-80646313394A}"/>
    <dgm:cxn modelId="{23B3FFDF-2F6A-D944-8535-1F98DB675C33}" srcId="{A7DE2DB5-3889-314F-857D-C4795D7FE1CC}" destId="{7CF8EE8F-562C-2144-8271-6029AA35B9FF}" srcOrd="2" destOrd="0" parTransId="{2AF8BDD3-5A16-2D42-82A6-1B017514AE1A}" sibTransId="{3FF369A0-D3A0-FE4C-A69B-59820D250F94}"/>
    <dgm:cxn modelId="{DB0599E9-F62C-49F9-83C5-908B196F8B28}" srcId="{A7DE2DB5-3889-314F-857D-C4795D7FE1CC}" destId="{68740063-DA82-4556-A59E-F841FE249149}" srcOrd="0" destOrd="0" parTransId="{C2438147-1807-44ED-911F-1B3B1D9287CC}" sibTransId="{6B60E550-4FDD-4D4C-B61A-FC09A9A64BAF}"/>
    <dgm:cxn modelId="{90A033EB-7E27-490F-9861-20FC469CD024}" srcId="{2604AC25-0579-5043-B6B3-9DDCBA3C1A78}" destId="{CD34A778-7524-481C-BE85-9873C8ACCAD5}" srcOrd="2" destOrd="0" parTransId="{A47DF427-8BC3-4A57-9466-C8DFA63ACCB8}" sibTransId="{3D743DE0-BA74-4677-8D6A-5D37E5C546FF}"/>
    <dgm:cxn modelId="{52444DEC-952B-B84A-8F67-61F3B3911AFB}" srcId="{2604AC25-0579-5043-B6B3-9DDCBA3C1A78}" destId="{EE58E9CE-6AF9-2D48-9A9F-2F22814CA88D}" srcOrd="1" destOrd="0" parTransId="{1864519D-AA5D-FE4B-8584-97F8350EE41E}" sibTransId="{B8FDA005-76B6-694B-AD03-F49BB6352D54}"/>
    <dgm:cxn modelId="{1E1F9BF0-F50D-4F8F-816C-7BE00ED833CD}" type="presOf" srcId="{0F48F202-7E27-4223-89C2-242C78C1E2DA}" destId="{57E2F743-FC37-154E-958A-88B5D56065A9}" srcOrd="0" destOrd="5" presId="urn:microsoft.com/office/officeart/2005/8/layout/default"/>
    <dgm:cxn modelId="{012ED5F1-176A-46A8-B038-47CEC3D47082}" srcId="{2604AC25-0579-5043-B6B3-9DDCBA3C1A78}" destId="{0F48F202-7E27-4223-89C2-242C78C1E2DA}" srcOrd="4" destOrd="0" parTransId="{8BF25BEA-2E89-4221-BE72-DFCAB1790D01}" sibTransId="{725B7403-6717-450B-AF02-AA7F1380B10D}"/>
    <dgm:cxn modelId="{5D502BFA-1F00-45D0-9943-E9BB1215EEAA}" type="presOf" srcId="{C1F5BBD8-08B5-4B9C-8CC5-53DE070EB286}" destId="{A014EBFF-EF95-CE44-935A-BE49100F4638}" srcOrd="0" destOrd="2" presId="urn:microsoft.com/office/officeart/2005/8/layout/default"/>
    <dgm:cxn modelId="{DAA424FE-A0AB-A644-B8CC-190B8EFD770E}" type="presOf" srcId="{7CF8EE8F-562C-2144-8271-6029AA35B9FF}" destId="{A014EBFF-EF95-CE44-935A-BE49100F4638}" srcOrd="0" destOrd="3" presId="urn:microsoft.com/office/officeart/2005/8/layout/default"/>
    <dgm:cxn modelId="{B3356107-DB9F-A14E-9E26-88F18F088EC8}" type="presParOf" srcId="{164BF2A1-909B-6943-9273-C792C25776A5}" destId="{57E2F743-FC37-154E-958A-88B5D56065A9}" srcOrd="0" destOrd="0" presId="urn:microsoft.com/office/officeart/2005/8/layout/default"/>
    <dgm:cxn modelId="{940EBE29-FCAD-D042-A569-55CDEF2ACD75}" type="presParOf" srcId="{164BF2A1-909B-6943-9273-C792C25776A5}" destId="{B6E352D4-408A-4B4F-B92A-B0B3B0A287BA}" srcOrd="1" destOrd="0" presId="urn:microsoft.com/office/officeart/2005/8/layout/default"/>
    <dgm:cxn modelId="{EA74992E-ABC7-864A-875A-55F08A45F14B}" type="presParOf" srcId="{164BF2A1-909B-6943-9273-C792C25776A5}" destId="{A014EBFF-EF95-CE44-935A-BE49100F4638}" srcOrd="2"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18EF5C6-8D5B-4749-A1AC-9048BC1CEA56}" type="doc">
      <dgm:prSet loTypeId="urn:microsoft.com/office/officeart/2005/8/layout/default" loCatId="" qsTypeId="urn:microsoft.com/office/officeart/2005/8/quickstyle/simple4" qsCatId="simple" csTypeId="urn:microsoft.com/office/officeart/2005/8/colors/accent1_2" csCatId="accent1" phldr="1"/>
      <dgm:spPr/>
      <dgm:t>
        <a:bodyPr/>
        <a:lstStyle/>
        <a:p>
          <a:endParaRPr lang="en-GB"/>
        </a:p>
      </dgm:t>
    </dgm:pt>
    <dgm:pt modelId="{7DE1510A-0FDD-9B4B-BBD5-44DC0DEA1021}">
      <dgm:prSet custT="1"/>
      <dgm:spPr>
        <a:solidFill>
          <a:schemeClr val="accent2">
            <a:lumMod val="75000"/>
            <a:alpha val="80000"/>
          </a:schemeClr>
        </a:solidFill>
      </dgm:spPr>
      <dgm:t>
        <a:bodyPr/>
        <a:lstStyle/>
        <a:p>
          <a:pPr rtl="0"/>
          <a:r>
            <a:rPr lang="en-GB" sz="2100" b="0" dirty="0"/>
            <a:t>A service to enable use of federated identities in research communities</a:t>
          </a:r>
        </a:p>
      </dgm:t>
    </dgm:pt>
    <dgm:pt modelId="{BD4CB7E4-1EB2-A846-A098-94FE705E37DC}" type="parTrans" cxnId="{86CEC83C-5E07-BE42-9491-F08EEAD6EB3B}">
      <dgm:prSet/>
      <dgm:spPr/>
      <dgm:t>
        <a:bodyPr/>
        <a:lstStyle/>
        <a:p>
          <a:endParaRPr lang="en-GB"/>
        </a:p>
      </dgm:t>
    </dgm:pt>
    <dgm:pt modelId="{5EBDF4EF-81F7-D945-88D1-482150341CDA}" type="sibTrans" cxnId="{86CEC83C-5E07-BE42-9491-F08EEAD6EB3B}">
      <dgm:prSet/>
      <dgm:spPr/>
      <dgm:t>
        <a:bodyPr/>
        <a:lstStyle/>
        <a:p>
          <a:endParaRPr lang="en-GB"/>
        </a:p>
      </dgm:t>
    </dgm:pt>
    <dgm:pt modelId="{F6B2EFCB-6A0B-FB44-AD90-272494C0CBDF}">
      <dgm:prSet custT="1"/>
      <dgm:spPr>
        <a:solidFill>
          <a:schemeClr val="accent2">
            <a:lumMod val="75000"/>
            <a:alpha val="80000"/>
          </a:schemeClr>
        </a:solidFill>
      </dgm:spPr>
      <dgm:t>
        <a:bodyPr/>
        <a:lstStyle/>
        <a:p>
          <a:pPr rtl="0"/>
          <a:r>
            <a:rPr lang="en-US" sz="2100" b="1" dirty="0"/>
            <a:t>Partner for any e-Infra or Research Infra inc. “long tail”, informal groups</a:t>
          </a:r>
          <a:endParaRPr lang="en-GB" sz="2100" b="1" dirty="0"/>
        </a:p>
      </dgm:t>
    </dgm:pt>
    <dgm:pt modelId="{EB0B3332-6523-4A4E-B5BA-880E97A5BC8D}" type="parTrans" cxnId="{FCCB5373-7269-A849-8768-5B594FD6BAFF}">
      <dgm:prSet/>
      <dgm:spPr/>
      <dgm:t>
        <a:bodyPr/>
        <a:lstStyle/>
        <a:p>
          <a:endParaRPr lang="en-GB"/>
        </a:p>
      </dgm:t>
    </dgm:pt>
    <dgm:pt modelId="{E9EA02B5-3DC5-2041-A1DF-250EBAEB4710}" type="sibTrans" cxnId="{FCCB5373-7269-A849-8768-5B594FD6BAFF}">
      <dgm:prSet/>
      <dgm:spPr/>
      <dgm:t>
        <a:bodyPr/>
        <a:lstStyle/>
        <a:p>
          <a:endParaRPr lang="en-GB"/>
        </a:p>
      </dgm:t>
    </dgm:pt>
    <dgm:pt modelId="{9042FFDC-7CD5-2F4C-8FB1-B3E1521502EE}">
      <dgm:prSet custT="1"/>
      <dgm:spPr>
        <a:solidFill>
          <a:schemeClr val="accent2">
            <a:lumMod val="75000"/>
            <a:alpha val="80000"/>
          </a:schemeClr>
        </a:solidFill>
      </dgm:spPr>
      <dgm:t>
        <a:bodyPr/>
        <a:lstStyle/>
        <a:p>
          <a:pPr rtl="0"/>
          <a:endParaRPr lang="en-GB" sz="1400" dirty="0"/>
        </a:p>
      </dgm:t>
    </dgm:pt>
    <dgm:pt modelId="{1451A675-0782-3646-A9DE-1F79C8553C95}" type="parTrans" cxnId="{D8D31D65-6B9E-D043-9F4F-C2A5A38A78AD}">
      <dgm:prSet/>
      <dgm:spPr/>
      <dgm:t>
        <a:bodyPr/>
        <a:lstStyle/>
        <a:p>
          <a:endParaRPr lang="en-GB"/>
        </a:p>
      </dgm:t>
    </dgm:pt>
    <dgm:pt modelId="{B76FBA49-4926-514F-B3B4-B64CC9FDABA5}" type="sibTrans" cxnId="{D8D31D65-6B9E-D043-9F4F-C2A5A38A78AD}">
      <dgm:prSet/>
      <dgm:spPr/>
      <dgm:t>
        <a:bodyPr/>
        <a:lstStyle/>
        <a:p>
          <a:endParaRPr lang="en-GB"/>
        </a:p>
      </dgm:t>
    </dgm:pt>
    <dgm:pt modelId="{7B25644E-9DE9-9248-A42F-E99E94D06556}" type="pres">
      <dgm:prSet presAssocID="{318EF5C6-8D5B-4749-A1AC-9048BC1CEA56}" presName="diagram" presStyleCnt="0">
        <dgm:presLayoutVars>
          <dgm:dir/>
          <dgm:resizeHandles val="exact"/>
        </dgm:presLayoutVars>
      </dgm:prSet>
      <dgm:spPr/>
    </dgm:pt>
    <dgm:pt modelId="{73845D12-CA50-0C40-B050-A948C38EAA3A}" type="pres">
      <dgm:prSet presAssocID="{7DE1510A-0FDD-9B4B-BBD5-44DC0DEA1021}" presName="node" presStyleLbl="node1" presStyleIdx="0" presStyleCnt="3">
        <dgm:presLayoutVars>
          <dgm:bulletEnabled val="1"/>
        </dgm:presLayoutVars>
      </dgm:prSet>
      <dgm:spPr>
        <a:prstGeom prst="roundRect">
          <a:avLst/>
        </a:prstGeom>
      </dgm:spPr>
    </dgm:pt>
    <dgm:pt modelId="{861F1CFF-AC57-E440-9385-E6E3280F6D65}" type="pres">
      <dgm:prSet presAssocID="{5EBDF4EF-81F7-D945-88D1-482150341CDA}" presName="sibTrans" presStyleCnt="0"/>
      <dgm:spPr/>
    </dgm:pt>
    <dgm:pt modelId="{BCF78316-AEFF-DF45-99FA-78A883203A64}" type="pres">
      <dgm:prSet presAssocID="{F6B2EFCB-6A0B-FB44-AD90-272494C0CBDF}" presName="node" presStyleLbl="node1" presStyleIdx="1" presStyleCnt="3">
        <dgm:presLayoutVars>
          <dgm:bulletEnabled val="1"/>
        </dgm:presLayoutVars>
      </dgm:prSet>
      <dgm:spPr>
        <a:prstGeom prst="roundRect">
          <a:avLst/>
        </a:prstGeom>
      </dgm:spPr>
    </dgm:pt>
    <dgm:pt modelId="{7FD7988D-C3CC-4E43-A526-8F0CFC0D5D57}" type="pres">
      <dgm:prSet presAssocID="{E9EA02B5-3DC5-2041-A1DF-250EBAEB4710}" presName="sibTrans" presStyleCnt="0"/>
      <dgm:spPr/>
    </dgm:pt>
    <dgm:pt modelId="{2ED65BD5-3356-9E4F-825C-182DE2609C6F}" type="pres">
      <dgm:prSet presAssocID="{9042FFDC-7CD5-2F4C-8FB1-B3E1521502EE}" presName="node" presStyleLbl="node1" presStyleIdx="2" presStyleCnt="3">
        <dgm:presLayoutVars>
          <dgm:bulletEnabled val="1"/>
        </dgm:presLayoutVars>
      </dgm:prSet>
      <dgm:spPr>
        <a:prstGeom prst="roundRect">
          <a:avLst/>
        </a:prstGeom>
      </dgm:spPr>
    </dgm:pt>
  </dgm:ptLst>
  <dgm:cxnLst>
    <dgm:cxn modelId="{86CEC83C-5E07-BE42-9491-F08EEAD6EB3B}" srcId="{318EF5C6-8D5B-4749-A1AC-9048BC1CEA56}" destId="{7DE1510A-0FDD-9B4B-BBD5-44DC0DEA1021}" srcOrd="0" destOrd="0" parTransId="{BD4CB7E4-1EB2-A846-A098-94FE705E37DC}" sibTransId="{5EBDF4EF-81F7-D945-88D1-482150341CDA}"/>
    <dgm:cxn modelId="{D8D31D65-6B9E-D043-9F4F-C2A5A38A78AD}" srcId="{318EF5C6-8D5B-4749-A1AC-9048BC1CEA56}" destId="{9042FFDC-7CD5-2F4C-8FB1-B3E1521502EE}" srcOrd="2" destOrd="0" parTransId="{1451A675-0782-3646-A9DE-1F79C8553C95}" sibTransId="{B76FBA49-4926-514F-B3B4-B64CC9FDABA5}"/>
    <dgm:cxn modelId="{FCCB5373-7269-A849-8768-5B594FD6BAFF}" srcId="{318EF5C6-8D5B-4749-A1AC-9048BC1CEA56}" destId="{F6B2EFCB-6A0B-FB44-AD90-272494C0CBDF}" srcOrd="1" destOrd="0" parTransId="{EB0B3332-6523-4A4E-B5BA-880E97A5BC8D}" sibTransId="{E9EA02B5-3DC5-2041-A1DF-250EBAEB4710}"/>
    <dgm:cxn modelId="{023A7B59-66B6-9B48-9131-33B5AB4EB63F}" type="presOf" srcId="{9042FFDC-7CD5-2F4C-8FB1-B3E1521502EE}" destId="{2ED65BD5-3356-9E4F-825C-182DE2609C6F}" srcOrd="0" destOrd="0" presId="urn:microsoft.com/office/officeart/2005/8/layout/default"/>
    <dgm:cxn modelId="{2322A179-4A8A-D242-956B-991583765C5D}" type="presOf" srcId="{F6B2EFCB-6A0B-FB44-AD90-272494C0CBDF}" destId="{BCF78316-AEFF-DF45-99FA-78A883203A64}" srcOrd="0" destOrd="0" presId="urn:microsoft.com/office/officeart/2005/8/layout/default"/>
    <dgm:cxn modelId="{BF3D2E89-7D89-6C48-8E63-49FCD086D508}" type="presOf" srcId="{7DE1510A-0FDD-9B4B-BBD5-44DC0DEA1021}" destId="{73845D12-CA50-0C40-B050-A948C38EAA3A}" srcOrd="0" destOrd="0" presId="urn:microsoft.com/office/officeart/2005/8/layout/default"/>
    <dgm:cxn modelId="{E929A1FE-0604-D844-9CF3-418D2F59AF64}" type="presOf" srcId="{318EF5C6-8D5B-4749-A1AC-9048BC1CEA56}" destId="{7B25644E-9DE9-9248-A42F-E99E94D06556}" srcOrd="0" destOrd="0" presId="urn:microsoft.com/office/officeart/2005/8/layout/default"/>
    <dgm:cxn modelId="{AEAC55F6-8B99-FB49-84EF-A39A16AF5AA7}" type="presParOf" srcId="{7B25644E-9DE9-9248-A42F-E99E94D06556}" destId="{73845D12-CA50-0C40-B050-A948C38EAA3A}" srcOrd="0" destOrd="0" presId="urn:microsoft.com/office/officeart/2005/8/layout/default"/>
    <dgm:cxn modelId="{12C54CF7-08C0-4346-A2F6-607906529B6F}" type="presParOf" srcId="{7B25644E-9DE9-9248-A42F-E99E94D06556}" destId="{861F1CFF-AC57-E440-9385-E6E3280F6D65}" srcOrd="1" destOrd="0" presId="urn:microsoft.com/office/officeart/2005/8/layout/default"/>
    <dgm:cxn modelId="{B05ED2A1-9A7B-034A-92E1-1B1A6DC7CD94}" type="presParOf" srcId="{7B25644E-9DE9-9248-A42F-E99E94D06556}" destId="{BCF78316-AEFF-DF45-99FA-78A883203A64}" srcOrd="2" destOrd="0" presId="urn:microsoft.com/office/officeart/2005/8/layout/default"/>
    <dgm:cxn modelId="{14FEF910-674F-AC4B-BF54-753ACEC05408}" type="presParOf" srcId="{7B25644E-9DE9-9248-A42F-E99E94D06556}" destId="{7FD7988D-C3CC-4E43-A526-8F0CFC0D5D57}" srcOrd="3" destOrd="0" presId="urn:microsoft.com/office/officeart/2005/8/layout/default"/>
    <dgm:cxn modelId="{06561A2D-8F1A-F543-8965-0D355FD82DA6}" type="presParOf" srcId="{7B25644E-9DE9-9248-A42F-E99E94D06556}" destId="{2ED65BD5-3356-9E4F-825C-182DE2609C6F}" srcOrd="4" destOrd="0" presId="urn:microsoft.com/office/officeart/2005/8/layout/defaul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02A46F4-3E2B-2F47-9579-7066B84419DD}" type="doc">
      <dgm:prSet loTypeId="urn:microsoft.com/office/officeart/2005/8/layout/vList2" loCatId="" qsTypeId="urn:microsoft.com/office/officeart/2005/8/quickstyle/simple1" qsCatId="simple" csTypeId="urn:microsoft.com/office/officeart/2005/8/colors/accent5_2" csCatId="accent5" phldr="1"/>
      <dgm:spPr/>
      <dgm:t>
        <a:bodyPr/>
        <a:lstStyle/>
        <a:p>
          <a:endParaRPr lang="en-US"/>
        </a:p>
      </dgm:t>
    </dgm:pt>
    <dgm:pt modelId="{6F813260-6730-8446-82F4-3333AAEAFFE5}">
      <dgm:prSet custT="1"/>
      <dgm:spPr/>
      <dgm:t>
        <a:bodyPr/>
        <a:lstStyle/>
        <a:p>
          <a:r>
            <a:rPr lang="en-US" sz="1800"/>
            <a:t>A </a:t>
          </a:r>
          <a:r>
            <a:rPr lang="en-US" sz="1800" b="1"/>
            <a:t>self-service portal for creating personal accounts</a:t>
          </a:r>
          <a:r>
            <a:rPr lang="en-US" sz="1800"/>
            <a:t> and facilitating the management of personal profile</a:t>
          </a:r>
          <a:endParaRPr lang="en-US" sz="1800" dirty="0"/>
        </a:p>
      </dgm:t>
    </dgm:pt>
    <dgm:pt modelId="{7E37395E-80F1-024C-84D8-A63E7B0F8FD4}" type="parTrans" cxnId="{F1BFB4B4-63A3-C743-8623-7714F54DFCF7}">
      <dgm:prSet/>
      <dgm:spPr/>
      <dgm:t>
        <a:bodyPr/>
        <a:lstStyle/>
        <a:p>
          <a:endParaRPr lang="en-US"/>
        </a:p>
      </dgm:t>
    </dgm:pt>
    <dgm:pt modelId="{9C82975D-5985-684C-ACE8-26103FC5A6AD}" type="sibTrans" cxnId="{F1BFB4B4-63A3-C743-8623-7714F54DFCF7}">
      <dgm:prSet/>
      <dgm:spPr/>
      <dgm:t>
        <a:bodyPr/>
        <a:lstStyle/>
        <a:p>
          <a:endParaRPr lang="en-US"/>
        </a:p>
      </dgm:t>
    </dgm:pt>
    <dgm:pt modelId="{268A06BA-7271-5D4C-84B4-13126CAD5009}">
      <dgm:prSet/>
      <dgm:spPr/>
      <dgm:t>
        <a:bodyPr/>
        <a:lstStyle/>
        <a:p>
          <a:r>
            <a:rPr lang="en-US" b="1"/>
            <a:t>User Office portal of the facilities</a:t>
          </a:r>
          <a:r>
            <a:rPr lang="en-US"/>
            <a:t>. After linking their account with existing local accounts of the facilities, users can access user office portals and, for instance, submit experimental proposals</a:t>
          </a:r>
          <a:endParaRPr lang="en-US" dirty="0"/>
        </a:p>
      </dgm:t>
    </dgm:pt>
    <dgm:pt modelId="{1D12799B-1792-6844-9829-15F14F779275}" type="parTrans" cxnId="{BBCECD94-FAAD-F444-9BD7-CC256F25736C}">
      <dgm:prSet/>
      <dgm:spPr/>
      <dgm:t>
        <a:bodyPr/>
        <a:lstStyle/>
        <a:p>
          <a:endParaRPr lang="en-US"/>
        </a:p>
      </dgm:t>
    </dgm:pt>
    <dgm:pt modelId="{C2A97B70-8379-384E-9427-C233170F2B96}" type="sibTrans" cxnId="{BBCECD94-FAAD-F444-9BD7-CC256F25736C}">
      <dgm:prSet/>
      <dgm:spPr/>
      <dgm:t>
        <a:bodyPr/>
        <a:lstStyle/>
        <a:p>
          <a:endParaRPr lang="en-US"/>
        </a:p>
      </dgm:t>
    </dgm:pt>
    <dgm:pt modelId="{0937761B-B200-454A-9944-164E69A9A92F}">
      <dgm:prSet/>
      <dgm:spPr/>
      <dgm:t>
        <a:bodyPr/>
        <a:lstStyle/>
        <a:p>
          <a:r>
            <a:rPr lang="en-US" dirty="0"/>
            <a:t>Facilities are increasingly providing </a:t>
          </a:r>
          <a:r>
            <a:rPr lang="en-US" b="1" dirty="0"/>
            <a:t>internet access to their experimental data through online data catalogues</a:t>
          </a:r>
          <a:r>
            <a:rPr lang="en-US" dirty="0"/>
            <a:t>. </a:t>
          </a:r>
          <a:r>
            <a:rPr lang="en-US" dirty="0" err="1"/>
            <a:t>UmbrellaID</a:t>
          </a:r>
          <a:r>
            <a:rPr lang="en-US" dirty="0"/>
            <a:t> users can directly benefits of such services</a:t>
          </a:r>
        </a:p>
      </dgm:t>
    </dgm:pt>
    <dgm:pt modelId="{7B51916A-1661-5E4F-A67F-91057C7CA148}" type="parTrans" cxnId="{FA9BF1B3-836C-AF48-816C-5570A280A1AC}">
      <dgm:prSet/>
      <dgm:spPr/>
      <dgm:t>
        <a:bodyPr/>
        <a:lstStyle/>
        <a:p>
          <a:endParaRPr lang="en-US"/>
        </a:p>
      </dgm:t>
    </dgm:pt>
    <dgm:pt modelId="{3DE9C2C8-3FCB-B340-9484-EF9B8983CF1A}" type="sibTrans" cxnId="{FA9BF1B3-836C-AF48-816C-5570A280A1AC}">
      <dgm:prSet/>
      <dgm:spPr/>
      <dgm:t>
        <a:bodyPr/>
        <a:lstStyle/>
        <a:p>
          <a:endParaRPr lang="en-US"/>
        </a:p>
      </dgm:t>
    </dgm:pt>
    <dgm:pt modelId="{17E44C73-3D62-CD4F-8C4B-C16AAE6CD0BC}">
      <dgm:prSet/>
      <dgm:spPr/>
      <dgm:t>
        <a:bodyPr/>
        <a:lstStyle/>
        <a:p>
          <a:r>
            <a:rPr lang="en-US"/>
            <a:t>An emerging service is the </a:t>
          </a:r>
          <a:r>
            <a:rPr lang="en-US" b="1"/>
            <a:t>access to workstation or compute resources for data analysis </a:t>
          </a:r>
          <a:r>
            <a:rPr lang="en-US"/>
            <a:t>made possible through the Assent technology</a:t>
          </a:r>
          <a:endParaRPr lang="en-US" dirty="0"/>
        </a:p>
      </dgm:t>
    </dgm:pt>
    <dgm:pt modelId="{81702368-36BB-9C46-973F-D5E1030D753E}" type="parTrans" cxnId="{AD90E893-86BB-134E-97EB-CBEA7837C42D}">
      <dgm:prSet/>
      <dgm:spPr/>
      <dgm:t>
        <a:bodyPr/>
        <a:lstStyle/>
        <a:p>
          <a:endParaRPr lang="en-US"/>
        </a:p>
      </dgm:t>
    </dgm:pt>
    <dgm:pt modelId="{A2844AF4-8AB1-734E-BF27-091DCFFD7A83}" type="sibTrans" cxnId="{AD90E893-86BB-134E-97EB-CBEA7837C42D}">
      <dgm:prSet/>
      <dgm:spPr/>
      <dgm:t>
        <a:bodyPr/>
        <a:lstStyle/>
        <a:p>
          <a:endParaRPr lang="en-US"/>
        </a:p>
      </dgm:t>
    </dgm:pt>
    <dgm:pt modelId="{B177800E-1EFC-E04D-B485-C92467F9EFD8}">
      <dgm:prSet/>
      <dgm:spPr/>
      <dgm:t>
        <a:bodyPr/>
        <a:lstStyle/>
        <a:p>
          <a:r>
            <a:rPr lang="en-US"/>
            <a:t>Access to </a:t>
          </a:r>
          <a:r>
            <a:rPr lang="en-US" b="1"/>
            <a:t>wayforlight portal wayforlight.eu</a:t>
          </a:r>
          <a:endParaRPr lang="en-US" b="1" dirty="0"/>
        </a:p>
      </dgm:t>
    </dgm:pt>
    <dgm:pt modelId="{C21DE44A-85A3-AB4A-82D0-CEF4A9B411EB}" type="parTrans" cxnId="{EE029CDD-C588-4846-8B14-0C3B79AB2D01}">
      <dgm:prSet/>
      <dgm:spPr/>
      <dgm:t>
        <a:bodyPr/>
        <a:lstStyle/>
        <a:p>
          <a:endParaRPr lang="en-US"/>
        </a:p>
      </dgm:t>
    </dgm:pt>
    <dgm:pt modelId="{E3099EBF-7CDD-264A-8A34-2F679CB94A76}" type="sibTrans" cxnId="{EE029CDD-C588-4846-8B14-0C3B79AB2D01}">
      <dgm:prSet/>
      <dgm:spPr/>
      <dgm:t>
        <a:bodyPr/>
        <a:lstStyle/>
        <a:p>
          <a:endParaRPr lang="en-US"/>
        </a:p>
      </dgm:t>
    </dgm:pt>
    <dgm:pt modelId="{2CB3E5DE-E65B-FC49-BAEF-C5C2EA177EEB}">
      <dgm:prSet/>
      <dgm:spPr/>
      <dgm:t>
        <a:bodyPr/>
        <a:lstStyle/>
        <a:p>
          <a:r>
            <a:rPr lang="en-US"/>
            <a:t>Access to </a:t>
          </a:r>
          <a:r>
            <a:rPr lang="en-US" b="1"/>
            <a:t>PanData software catalogue </a:t>
          </a:r>
          <a:r>
            <a:rPr lang="en-US"/>
            <a:t>for PaN facilities pandata.eu</a:t>
          </a:r>
          <a:endParaRPr lang="en-US" dirty="0"/>
        </a:p>
      </dgm:t>
    </dgm:pt>
    <dgm:pt modelId="{4FB05EE5-8B7D-CE46-B39E-59809BB4369A}" type="parTrans" cxnId="{4901A976-DC65-F84B-8144-D25AF2C45DAF}">
      <dgm:prSet/>
      <dgm:spPr/>
      <dgm:t>
        <a:bodyPr/>
        <a:lstStyle/>
        <a:p>
          <a:endParaRPr lang="en-US"/>
        </a:p>
      </dgm:t>
    </dgm:pt>
    <dgm:pt modelId="{A1D909AC-CED3-C140-AF6A-900EAA87E53E}" type="sibTrans" cxnId="{4901A976-DC65-F84B-8144-D25AF2C45DAF}">
      <dgm:prSet/>
      <dgm:spPr/>
      <dgm:t>
        <a:bodyPr/>
        <a:lstStyle/>
        <a:p>
          <a:endParaRPr lang="en-US"/>
        </a:p>
      </dgm:t>
    </dgm:pt>
    <dgm:pt modelId="{45D94442-1C45-024C-9E6C-DD03788324E4}">
      <dgm:prSet/>
      <dgm:spPr/>
      <dgm:t>
        <a:bodyPr/>
        <a:lstStyle/>
        <a:p>
          <a:r>
            <a:rPr lang="en-US"/>
            <a:t>At PSI umbrellaID.org is used to </a:t>
          </a:r>
          <a:r>
            <a:rPr lang="en-US" b="1"/>
            <a:t>give network access to external companies</a:t>
          </a:r>
          <a:r>
            <a:rPr lang="en-US"/>
            <a:t> through RADIUS.  </a:t>
          </a:r>
          <a:endParaRPr lang="en-US" dirty="0"/>
        </a:p>
      </dgm:t>
    </dgm:pt>
    <dgm:pt modelId="{76262E23-267E-0D45-BC44-5BBF06CFCEE6}" type="parTrans" cxnId="{6192BBC6-0071-5747-9E05-BB7C5F71EE18}">
      <dgm:prSet/>
      <dgm:spPr/>
      <dgm:t>
        <a:bodyPr/>
        <a:lstStyle/>
        <a:p>
          <a:endParaRPr lang="en-US"/>
        </a:p>
      </dgm:t>
    </dgm:pt>
    <dgm:pt modelId="{9A93412B-9C8A-BF4D-99ED-3F53E1320E73}" type="sibTrans" cxnId="{6192BBC6-0071-5747-9E05-BB7C5F71EE18}">
      <dgm:prSet/>
      <dgm:spPr/>
      <dgm:t>
        <a:bodyPr/>
        <a:lstStyle/>
        <a:p>
          <a:endParaRPr lang="en-US"/>
        </a:p>
      </dgm:t>
    </dgm:pt>
    <dgm:pt modelId="{FA5241C1-1BF4-1141-904E-0F5645C7BB2B}" type="pres">
      <dgm:prSet presAssocID="{802A46F4-3E2B-2F47-9579-7066B84419DD}" presName="linear" presStyleCnt="0">
        <dgm:presLayoutVars>
          <dgm:animLvl val="lvl"/>
          <dgm:resizeHandles val="exact"/>
        </dgm:presLayoutVars>
      </dgm:prSet>
      <dgm:spPr/>
    </dgm:pt>
    <dgm:pt modelId="{674DFD3D-825E-4346-A115-4DD974D75B23}" type="pres">
      <dgm:prSet presAssocID="{6F813260-6730-8446-82F4-3333AAEAFFE5}" presName="parentText" presStyleLbl="node1" presStyleIdx="0" presStyleCnt="7">
        <dgm:presLayoutVars>
          <dgm:chMax val="0"/>
          <dgm:bulletEnabled val="1"/>
        </dgm:presLayoutVars>
      </dgm:prSet>
      <dgm:spPr/>
    </dgm:pt>
    <dgm:pt modelId="{E84FDF2C-3EBB-E74B-BC0E-1DBF53E28E19}" type="pres">
      <dgm:prSet presAssocID="{9C82975D-5985-684C-ACE8-26103FC5A6AD}" presName="spacer" presStyleCnt="0"/>
      <dgm:spPr/>
    </dgm:pt>
    <dgm:pt modelId="{94CEDEF6-5272-0D42-959C-756477983329}" type="pres">
      <dgm:prSet presAssocID="{268A06BA-7271-5D4C-84B4-13126CAD5009}" presName="parentText" presStyleLbl="node1" presStyleIdx="1" presStyleCnt="7">
        <dgm:presLayoutVars>
          <dgm:chMax val="0"/>
          <dgm:bulletEnabled val="1"/>
        </dgm:presLayoutVars>
      </dgm:prSet>
      <dgm:spPr/>
    </dgm:pt>
    <dgm:pt modelId="{C854648F-5AB2-EF43-9B09-C7007FE0BE54}" type="pres">
      <dgm:prSet presAssocID="{C2A97B70-8379-384E-9427-C233170F2B96}" presName="spacer" presStyleCnt="0"/>
      <dgm:spPr/>
    </dgm:pt>
    <dgm:pt modelId="{88C168CF-563C-9942-9798-C5FE02DCD8FD}" type="pres">
      <dgm:prSet presAssocID="{0937761B-B200-454A-9944-164E69A9A92F}" presName="parentText" presStyleLbl="node1" presStyleIdx="2" presStyleCnt="7">
        <dgm:presLayoutVars>
          <dgm:chMax val="0"/>
          <dgm:bulletEnabled val="1"/>
        </dgm:presLayoutVars>
      </dgm:prSet>
      <dgm:spPr/>
    </dgm:pt>
    <dgm:pt modelId="{12A4A926-9148-3746-9BA1-1C58C692BC7F}" type="pres">
      <dgm:prSet presAssocID="{3DE9C2C8-3FCB-B340-9484-EF9B8983CF1A}" presName="spacer" presStyleCnt="0"/>
      <dgm:spPr/>
    </dgm:pt>
    <dgm:pt modelId="{D8B7CAA8-8EBD-C64C-806A-F171DDB7209F}" type="pres">
      <dgm:prSet presAssocID="{17E44C73-3D62-CD4F-8C4B-C16AAE6CD0BC}" presName="parentText" presStyleLbl="node1" presStyleIdx="3" presStyleCnt="7">
        <dgm:presLayoutVars>
          <dgm:chMax val="0"/>
          <dgm:bulletEnabled val="1"/>
        </dgm:presLayoutVars>
      </dgm:prSet>
      <dgm:spPr/>
    </dgm:pt>
    <dgm:pt modelId="{342BE0E9-A4FC-9D4D-9481-4262EBC45810}" type="pres">
      <dgm:prSet presAssocID="{A2844AF4-8AB1-734E-BF27-091DCFFD7A83}" presName="spacer" presStyleCnt="0"/>
      <dgm:spPr/>
    </dgm:pt>
    <dgm:pt modelId="{B7637B96-8B40-5A47-A641-307438C1BBDA}" type="pres">
      <dgm:prSet presAssocID="{45D94442-1C45-024C-9E6C-DD03788324E4}" presName="parentText" presStyleLbl="node1" presStyleIdx="4" presStyleCnt="7">
        <dgm:presLayoutVars>
          <dgm:chMax val="0"/>
          <dgm:bulletEnabled val="1"/>
        </dgm:presLayoutVars>
      </dgm:prSet>
      <dgm:spPr/>
    </dgm:pt>
    <dgm:pt modelId="{9258D281-3E40-484B-8E1F-0AD761898026}" type="pres">
      <dgm:prSet presAssocID="{9A93412B-9C8A-BF4D-99ED-3F53E1320E73}" presName="spacer" presStyleCnt="0"/>
      <dgm:spPr/>
    </dgm:pt>
    <dgm:pt modelId="{D3D5741B-F4D0-AE45-A129-27EDCD259125}" type="pres">
      <dgm:prSet presAssocID="{2CB3E5DE-E65B-FC49-BAEF-C5C2EA177EEB}" presName="parentText" presStyleLbl="node1" presStyleIdx="5" presStyleCnt="7">
        <dgm:presLayoutVars>
          <dgm:chMax val="0"/>
          <dgm:bulletEnabled val="1"/>
        </dgm:presLayoutVars>
      </dgm:prSet>
      <dgm:spPr/>
    </dgm:pt>
    <dgm:pt modelId="{24D69690-798D-8343-93F6-27F2F4607DA9}" type="pres">
      <dgm:prSet presAssocID="{A1D909AC-CED3-C140-AF6A-900EAA87E53E}" presName="spacer" presStyleCnt="0"/>
      <dgm:spPr/>
    </dgm:pt>
    <dgm:pt modelId="{544D50C3-DFD4-734B-8A7E-EF6DE1A08B3F}" type="pres">
      <dgm:prSet presAssocID="{B177800E-1EFC-E04D-B485-C92467F9EFD8}" presName="parentText" presStyleLbl="node1" presStyleIdx="6" presStyleCnt="7">
        <dgm:presLayoutVars>
          <dgm:chMax val="0"/>
          <dgm:bulletEnabled val="1"/>
        </dgm:presLayoutVars>
      </dgm:prSet>
      <dgm:spPr/>
    </dgm:pt>
  </dgm:ptLst>
  <dgm:cxnLst>
    <dgm:cxn modelId="{83204614-59C0-6F4A-9178-0748FF7C3DB5}" type="presOf" srcId="{B177800E-1EFC-E04D-B485-C92467F9EFD8}" destId="{544D50C3-DFD4-734B-8A7E-EF6DE1A08B3F}" srcOrd="0" destOrd="0" presId="urn:microsoft.com/office/officeart/2005/8/layout/vList2"/>
    <dgm:cxn modelId="{42478330-4A19-8741-8671-84D9A1639CDF}" type="presOf" srcId="{802A46F4-3E2B-2F47-9579-7066B84419DD}" destId="{FA5241C1-1BF4-1141-904E-0F5645C7BB2B}" srcOrd="0" destOrd="0" presId="urn:microsoft.com/office/officeart/2005/8/layout/vList2"/>
    <dgm:cxn modelId="{DF84D33E-0B32-F146-81CC-CADC3F33DC37}" type="presOf" srcId="{45D94442-1C45-024C-9E6C-DD03788324E4}" destId="{B7637B96-8B40-5A47-A641-307438C1BBDA}" srcOrd="0" destOrd="0" presId="urn:microsoft.com/office/officeart/2005/8/layout/vList2"/>
    <dgm:cxn modelId="{4901A976-DC65-F84B-8144-D25AF2C45DAF}" srcId="{802A46F4-3E2B-2F47-9579-7066B84419DD}" destId="{2CB3E5DE-E65B-FC49-BAEF-C5C2EA177EEB}" srcOrd="5" destOrd="0" parTransId="{4FB05EE5-8B7D-CE46-B39E-59809BB4369A}" sibTransId="{A1D909AC-CED3-C140-AF6A-900EAA87E53E}"/>
    <dgm:cxn modelId="{1C71408B-0508-3646-BE2A-03A32CFE61E7}" type="presOf" srcId="{0937761B-B200-454A-9944-164E69A9A92F}" destId="{88C168CF-563C-9942-9798-C5FE02DCD8FD}" srcOrd="0" destOrd="0" presId="urn:microsoft.com/office/officeart/2005/8/layout/vList2"/>
    <dgm:cxn modelId="{AD90E893-86BB-134E-97EB-CBEA7837C42D}" srcId="{802A46F4-3E2B-2F47-9579-7066B84419DD}" destId="{17E44C73-3D62-CD4F-8C4B-C16AAE6CD0BC}" srcOrd="3" destOrd="0" parTransId="{81702368-36BB-9C46-973F-D5E1030D753E}" sibTransId="{A2844AF4-8AB1-734E-BF27-091DCFFD7A83}"/>
    <dgm:cxn modelId="{BBCECD94-FAAD-F444-9BD7-CC256F25736C}" srcId="{802A46F4-3E2B-2F47-9579-7066B84419DD}" destId="{268A06BA-7271-5D4C-84B4-13126CAD5009}" srcOrd="1" destOrd="0" parTransId="{1D12799B-1792-6844-9829-15F14F779275}" sibTransId="{C2A97B70-8379-384E-9427-C233170F2B96}"/>
    <dgm:cxn modelId="{6E91D59D-05B2-B845-BD98-B44A3CCF3418}" type="presOf" srcId="{6F813260-6730-8446-82F4-3333AAEAFFE5}" destId="{674DFD3D-825E-4346-A115-4DD974D75B23}" srcOrd="0" destOrd="0" presId="urn:microsoft.com/office/officeart/2005/8/layout/vList2"/>
    <dgm:cxn modelId="{858E79AF-0D91-8D45-BE44-1996E02CFFC5}" type="presOf" srcId="{268A06BA-7271-5D4C-84B4-13126CAD5009}" destId="{94CEDEF6-5272-0D42-959C-756477983329}" srcOrd="0" destOrd="0" presId="urn:microsoft.com/office/officeart/2005/8/layout/vList2"/>
    <dgm:cxn modelId="{FA9BF1B3-836C-AF48-816C-5570A280A1AC}" srcId="{802A46F4-3E2B-2F47-9579-7066B84419DD}" destId="{0937761B-B200-454A-9944-164E69A9A92F}" srcOrd="2" destOrd="0" parTransId="{7B51916A-1661-5E4F-A67F-91057C7CA148}" sibTransId="{3DE9C2C8-3FCB-B340-9484-EF9B8983CF1A}"/>
    <dgm:cxn modelId="{F1BFB4B4-63A3-C743-8623-7714F54DFCF7}" srcId="{802A46F4-3E2B-2F47-9579-7066B84419DD}" destId="{6F813260-6730-8446-82F4-3333AAEAFFE5}" srcOrd="0" destOrd="0" parTransId="{7E37395E-80F1-024C-84D8-A63E7B0F8FD4}" sibTransId="{9C82975D-5985-684C-ACE8-26103FC5A6AD}"/>
    <dgm:cxn modelId="{1D430ABF-3225-B647-BBFA-76649223D3E1}" type="presOf" srcId="{17E44C73-3D62-CD4F-8C4B-C16AAE6CD0BC}" destId="{D8B7CAA8-8EBD-C64C-806A-F171DDB7209F}" srcOrd="0" destOrd="0" presId="urn:microsoft.com/office/officeart/2005/8/layout/vList2"/>
    <dgm:cxn modelId="{6192BBC6-0071-5747-9E05-BB7C5F71EE18}" srcId="{802A46F4-3E2B-2F47-9579-7066B84419DD}" destId="{45D94442-1C45-024C-9E6C-DD03788324E4}" srcOrd="4" destOrd="0" parTransId="{76262E23-267E-0D45-BC44-5BBF06CFCEE6}" sibTransId="{9A93412B-9C8A-BF4D-99ED-3F53E1320E73}"/>
    <dgm:cxn modelId="{EE029CDD-C588-4846-8B14-0C3B79AB2D01}" srcId="{802A46F4-3E2B-2F47-9579-7066B84419DD}" destId="{B177800E-1EFC-E04D-B485-C92467F9EFD8}" srcOrd="6" destOrd="0" parTransId="{C21DE44A-85A3-AB4A-82D0-CEF4A9B411EB}" sibTransId="{E3099EBF-7CDD-264A-8A34-2F679CB94A76}"/>
    <dgm:cxn modelId="{6C67AEF0-F2A0-AC49-BD6C-D8A763E7DF73}" type="presOf" srcId="{2CB3E5DE-E65B-FC49-BAEF-C5C2EA177EEB}" destId="{D3D5741B-F4D0-AE45-A129-27EDCD259125}" srcOrd="0" destOrd="0" presId="urn:microsoft.com/office/officeart/2005/8/layout/vList2"/>
    <dgm:cxn modelId="{3517682E-4C21-044E-A806-BD222B0CF79E}" type="presParOf" srcId="{FA5241C1-1BF4-1141-904E-0F5645C7BB2B}" destId="{674DFD3D-825E-4346-A115-4DD974D75B23}" srcOrd="0" destOrd="0" presId="urn:microsoft.com/office/officeart/2005/8/layout/vList2"/>
    <dgm:cxn modelId="{85339763-BC07-7842-BEFE-78E029937EF6}" type="presParOf" srcId="{FA5241C1-1BF4-1141-904E-0F5645C7BB2B}" destId="{E84FDF2C-3EBB-E74B-BC0E-1DBF53E28E19}" srcOrd="1" destOrd="0" presId="urn:microsoft.com/office/officeart/2005/8/layout/vList2"/>
    <dgm:cxn modelId="{F3E0E932-FF0A-2248-91FB-3B6D033BFAF4}" type="presParOf" srcId="{FA5241C1-1BF4-1141-904E-0F5645C7BB2B}" destId="{94CEDEF6-5272-0D42-959C-756477983329}" srcOrd="2" destOrd="0" presId="urn:microsoft.com/office/officeart/2005/8/layout/vList2"/>
    <dgm:cxn modelId="{51224CFA-DC0B-1D4D-BEE5-0F49D1C3B7B3}" type="presParOf" srcId="{FA5241C1-1BF4-1141-904E-0F5645C7BB2B}" destId="{C854648F-5AB2-EF43-9B09-C7007FE0BE54}" srcOrd="3" destOrd="0" presId="urn:microsoft.com/office/officeart/2005/8/layout/vList2"/>
    <dgm:cxn modelId="{E2AFB1EB-3E12-6842-8FD2-A0EEC7349A44}" type="presParOf" srcId="{FA5241C1-1BF4-1141-904E-0F5645C7BB2B}" destId="{88C168CF-563C-9942-9798-C5FE02DCD8FD}" srcOrd="4" destOrd="0" presId="urn:microsoft.com/office/officeart/2005/8/layout/vList2"/>
    <dgm:cxn modelId="{185572C1-AA55-7B4D-BC84-42D836C3B3AA}" type="presParOf" srcId="{FA5241C1-1BF4-1141-904E-0F5645C7BB2B}" destId="{12A4A926-9148-3746-9BA1-1C58C692BC7F}" srcOrd="5" destOrd="0" presId="urn:microsoft.com/office/officeart/2005/8/layout/vList2"/>
    <dgm:cxn modelId="{274EF0E1-634E-F248-8295-D4C6B8644FE9}" type="presParOf" srcId="{FA5241C1-1BF4-1141-904E-0F5645C7BB2B}" destId="{D8B7CAA8-8EBD-C64C-806A-F171DDB7209F}" srcOrd="6" destOrd="0" presId="urn:microsoft.com/office/officeart/2005/8/layout/vList2"/>
    <dgm:cxn modelId="{05707597-8208-DC40-9927-8E096709A6D8}" type="presParOf" srcId="{FA5241C1-1BF4-1141-904E-0F5645C7BB2B}" destId="{342BE0E9-A4FC-9D4D-9481-4262EBC45810}" srcOrd="7" destOrd="0" presId="urn:microsoft.com/office/officeart/2005/8/layout/vList2"/>
    <dgm:cxn modelId="{0D05C4AC-2523-0048-8CBC-7203926DA72B}" type="presParOf" srcId="{FA5241C1-1BF4-1141-904E-0F5645C7BB2B}" destId="{B7637B96-8B40-5A47-A641-307438C1BBDA}" srcOrd="8" destOrd="0" presId="urn:microsoft.com/office/officeart/2005/8/layout/vList2"/>
    <dgm:cxn modelId="{9A5C9687-6C21-154B-824A-02A5A1B64B3B}" type="presParOf" srcId="{FA5241C1-1BF4-1141-904E-0F5645C7BB2B}" destId="{9258D281-3E40-484B-8E1F-0AD761898026}" srcOrd="9" destOrd="0" presId="urn:microsoft.com/office/officeart/2005/8/layout/vList2"/>
    <dgm:cxn modelId="{9B5DFBFB-9485-404B-A01D-54149E46DA78}" type="presParOf" srcId="{FA5241C1-1BF4-1141-904E-0F5645C7BB2B}" destId="{D3D5741B-F4D0-AE45-A129-27EDCD259125}" srcOrd="10" destOrd="0" presId="urn:microsoft.com/office/officeart/2005/8/layout/vList2"/>
    <dgm:cxn modelId="{F6439B0F-6981-A14B-9954-F383F73D33A8}" type="presParOf" srcId="{FA5241C1-1BF4-1141-904E-0F5645C7BB2B}" destId="{24D69690-798D-8343-93F6-27F2F4607DA9}" srcOrd="11" destOrd="0" presId="urn:microsoft.com/office/officeart/2005/8/layout/vList2"/>
    <dgm:cxn modelId="{50AF1536-B6C4-3E49-B64D-4706B17CA147}" type="presParOf" srcId="{FA5241C1-1BF4-1141-904E-0F5645C7BB2B}" destId="{544D50C3-DFD4-734B-8A7E-EF6DE1A08B3F}"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02A46F4-3E2B-2F47-9579-7066B84419DD}" type="doc">
      <dgm:prSet loTypeId="urn:microsoft.com/office/officeart/2005/8/layout/vList2" loCatId="" qsTypeId="urn:microsoft.com/office/officeart/2005/8/quickstyle/simple1" qsCatId="simple" csTypeId="urn:microsoft.com/office/officeart/2005/8/colors/accent5_2" csCatId="accent5" phldr="1"/>
      <dgm:spPr/>
      <dgm:t>
        <a:bodyPr/>
        <a:lstStyle/>
        <a:p>
          <a:endParaRPr lang="en-US"/>
        </a:p>
      </dgm:t>
    </dgm:pt>
    <dgm:pt modelId="{6F813260-6730-8446-82F4-3333AAEAFFE5}">
      <dgm:prSet custT="1"/>
      <dgm:spPr/>
      <dgm:t>
        <a:bodyPr/>
        <a:lstStyle/>
        <a:p>
          <a:r>
            <a:rPr lang="en-US" sz="1800"/>
            <a:t>A </a:t>
          </a:r>
          <a:r>
            <a:rPr lang="en-US" sz="1800" b="1"/>
            <a:t>self-service portal for creating personal accounts</a:t>
          </a:r>
          <a:r>
            <a:rPr lang="en-US" sz="1800"/>
            <a:t> and facilitating the management of personal profile</a:t>
          </a:r>
          <a:endParaRPr lang="en-US" sz="1800" dirty="0"/>
        </a:p>
      </dgm:t>
    </dgm:pt>
    <dgm:pt modelId="{7E37395E-80F1-024C-84D8-A63E7B0F8FD4}" type="parTrans" cxnId="{F1BFB4B4-63A3-C743-8623-7714F54DFCF7}">
      <dgm:prSet/>
      <dgm:spPr/>
      <dgm:t>
        <a:bodyPr/>
        <a:lstStyle/>
        <a:p>
          <a:endParaRPr lang="en-US"/>
        </a:p>
      </dgm:t>
    </dgm:pt>
    <dgm:pt modelId="{9C82975D-5985-684C-ACE8-26103FC5A6AD}" type="sibTrans" cxnId="{F1BFB4B4-63A3-C743-8623-7714F54DFCF7}">
      <dgm:prSet/>
      <dgm:spPr/>
      <dgm:t>
        <a:bodyPr/>
        <a:lstStyle/>
        <a:p>
          <a:endParaRPr lang="en-US"/>
        </a:p>
      </dgm:t>
    </dgm:pt>
    <dgm:pt modelId="{268A06BA-7271-5D4C-84B4-13126CAD5009}">
      <dgm:prSet/>
      <dgm:spPr/>
      <dgm:t>
        <a:bodyPr/>
        <a:lstStyle/>
        <a:p>
          <a:r>
            <a:rPr lang="en-US" b="1" dirty="0"/>
            <a:t>User Office portal of the facilities</a:t>
          </a:r>
          <a:r>
            <a:rPr lang="en-US" dirty="0"/>
            <a:t>. After linking their account with existing local accounts of the facilities, users can access user office portals and, for instance, submit experimental proposals</a:t>
          </a:r>
        </a:p>
      </dgm:t>
    </dgm:pt>
    <dgm:pt modelId="{1D12799B-1792-6844-9829-15F14F779275}" type="parTrans" cxnId="{BBCECD94-FAAD-F444-9BD7-CC256F25736C}">
      <dgm:prSet/>
      <dgm:spPr/>
      <dgm:t>
        <a:bodyPr/>
        <a:lstStyle/>
        <a:p>
          <a:endParaRPr lang="en-US"/>
        </a:p>
      </dgm:t>
    </dgm:pt>
    <dgm:pt modelId="{C2A97B70-8379-384E-9427-C233170F2B96}" type="sibTrans" cxnId="{BBCECD94-FAAD-F444-9BD7-CC256F25736C}">
      <dgm:prSet/>
      <dgm:spPr/>
      <dgm:t>
        <a:bodyPr/>
        <a:lstStyle/>
        <a:p>
          <a:endParaRPr lang="en-US"/>
        </a:p>
      </dgm:t>
    </dgm:pt>
    <dgm:pt modelId="{0937761B-B200-454A-9944-164E69A9A92F}">
      <dgm:prSet/>
      <dgm:spPr/>
      <dgm:t>
        <a:bodyPr/>
        <a:lstStyle/>
        <a:p>
          <a:r>
            <a:rPr lang="en-US" dirty="0"/>
            <a:t>Facilities are increasingly providing </a:t>
          </a:r>
          <a:r>
            <a:rPr lang="en-US" b="1" dirty="0"/>
            <a:t>internet access to their experimental data through online data catalogues</a:t>
          </a:r>
          <a:r>
            <a:rPr lang="en-US" dirty="0"/>
            <a:t>. </a:t>
          </a:r>
          <a:r>
            <a:rPr lang="en-US" dirty="0" err="1"/>
            <a:t>UmbrellaID</a:t>
          </a:r>
          <a:r>
            <a:rPr lang="en-US" dirty="0"/>
            <a:t> users can directly benefits of such services</a:t>
          </a:r>
        </a:p>
      </dgm:t>
    </dgm:pt>
    <dgm:pt modelId="{7B51916A-1661-5E4F-A67F-91057C7CA148}" type="parTrans" cxnId="{FA9BF1B3-836C-AF48-816C-5570A280A1AC}">
      <dgm:prSet/>
      <dgm:spPr/>
      <dgm:t>
        <a:bodyPr/>
        <a:lstStyle/>
        <a:p>
          <a:endParaRPr lang="en-US"/>
        </a:p>
      </dgm:t>
    </dgm:pt>
    <dgm:pt modelId="{3DE9C2C8-3FCB-B340-9484-EF9B8983CF1A}" type="sibTrans" cxnId="{FA9BF1B3-836C-AF48-816C-5570A280A1AC}">
      <dgm:prSet/>
      <dgm:spPr/>
      <dgm:t>
        <a:bodyPr/>
        <a:lstStyle/>
        <a:p>
          <a:endParaRPr lang="en-US"/>
        </a:p>
      </dgm:t>
    </dgm:pt>
    <dgm:pt modelId="{17E44C73-3D62-CD4F-8C4B-C16AAE6CD0BC}">
      <dgm:prSet/>
      <dgm:spPr/>
      <dgm:t>
        <a:bodyPr/>
        <a:lstStyle/>
        <a:p>
          <a:r>
            <a:rPr lang="en-US"/>
            <a:t>An emerging service is the </a:t>
          </a:r>
          <a:r>
            <a:rPr lang="en-US" b="1"/>
            <a:t>access to workstation or compute resources for data analysis </a:t>
          </a:r>
          <a:r>
            <a:rPr lang="en-US"/>
            <a:t>made possible through the Assent technology</a:t>
          </a:r>
          <a:endParaRPr lang="en-US" dirty="0"/>
        </a:p>
      </dgm:t>
    </dgm:pt>
    <dgm:pt modelId="{81702368-36BB-9C46-973F-D5E1030D753E}" type="parTrans" cxnId="{AD90E893-86BB-134E-97EB-CBEA7837C42D}">
      <dgm:prSet/>
      <dgm:spPr/>
      <dgm:t>
        <a:bodyPr/>
        <a:lstStyle/>
        <a:p>
          <a:endParaRPr lang="en-US"/>
        </a:p>
      </dgm:t>
    </dgm:pt>
    <dgm:pt modelId="{A2844AF4-8AB1-734E-BF27-091DCFFD7A83}" type="sibTrans" cxnId="{AD90E893-86BB-134E-97EB-CBEA7837C42D}">
      <dgm:prSet/>
      <dgm:spPr/>
      <dgm:t>
        <a:bodyPr/>
        <a:lstStyle/>
        <a:p>
          <a:endParaRPr lang="en-US"/>
        </a:p>
      </dgm:t>
    </dgm:pt>
    <dgm:pt modelId="{B177800E-1EFC-E04D-B485-C92467F9EFD8}">
      <dgm:prSet/>
      <dgm:spPr/>
      <dgm:t>
        <a:bodyPr/>
        <a:lstStyle/>
        <a:p>
          <a:r>
            <a:rPr lang="en-US"/>
            <a:t>Access to </a:t>
          </a:r>
          <a:r>
            <a:rPr lang="en-US" b="1"/>
            <a:t>wayforlight portal wayforlight.eu</a:t>
          </a:r>
          <a:endParaRPr lang="en-US" b="1" dirty="0"/>
        </a:p>
      </dgm:t>
    </dgm:pt>
    <dgm:pt modelId="{C21DE44A-85A3-AB4A-82D0-CEF4A9B411EB}" type="parTrans" cxnId="{EE029CDD-C588-4846-8B14-0C3B79AB2D01}">
      <dgm:prSet/>
      <dgm:spPr/>
      <dgm:t>
        <a:bodyPr/>
        <a:lstStyle/>
        <a:p>
          <a:endParaRPr lang="en-US"/>
        </a:p>
      </dgm:t>
    </dgm:pt>
    <dgm:pt modelId="{E3099EBF-7CDD-264A-8A34-2F679CB94A76}" type="sibTrans" cxnId="{EE029CDD-C588-4846-8B14-0C3B79AB2D01}">
      <dgm:prSet/>
      <dgm:spPr/>
      <dgm:t>
        <a:bodyPr/>
        <a:lstStyle/>
        <a:p>
          <a:endParaRPr lang="en-US"/>
        </a:p>
      </dgm:t>
    </dgm:pt>
    <dgm:pt modelId="{45D94442-1C45-024C-9E6C-DD03788324E4}">
      <dgm:prSet/>
      <dgm:spPr/>
      <dgm:t>
        <a:bodyPr/>
        <a:lstStyle/>
        <a:p>
          <a:r>
            <a:rPr lang="en-US"/>
            <a:t>At PSI umbrellaID.org is used to </a:t>
          </a:r>
          <a:r>
            <a:rPr lang="en-US" b="1"/>
            <a:t>give network access to external companies</a:t>
          </a:r>
          <a:r>
            <a:rPr lang="en-US"/>
            <a:t> through RADIUS.  </a:t>
          </a:r>
          <a:endParaRPr lang="en-US" dirty="0"/>
        </a:p>
      </dgm:t>
    </dgm:pt>
    <dgm:pt modelId="{76262E23-267E-0D45-BC44-5BBF06CFCEE6}" type="parTrans" cxnId="{6192BBC6-0071-5747-9E05-BB7C5F71EE18}">
      <dgm:prSet/>
      <dgm:spPr/>
      <dgm:t>
        <a:bodyPr/>
        <a:lstStyle/>
        <a:p>
          <a:endParaRPr lang="en-US"/>
        </a:p>
      </dgm:t>
    </dgm:pt>
    <dgm:pt modelId="{9A93412B-9C8A-BF4D-99ED-3F53E1320E73}" type="sibTrans" cxnId="{6192BBC6-0071-5747-9E05-BB7C5F71EE18}">
      <dgm:prSet/>
      <dgm:spPr/>
      <dgm:t>
        <a:bodyPr/>
        <a:lstStyle/>
        <a:p>
          <a:endParaRPr lang="en-US"/>
        </a:p>
      </dgm:t>
    </dgm:pt>
    <dgm:pt modelId="{2CB3E5DE-E65B-FC49-BAEF-C5C2EA177EEB}">
      <dgm:prSet/>
      <dgm:spPr/>
      <dgm:t>
        <a:bodyPr/>
        <a:lstStyle/>
        <a:p>
          <a:r>
            <a:rPr lang="en-US"/>
            <a:t>Access to </a:t>
          </a:r>
          <a:r>
            <a:rPr lang="en-US" b="1"/>
            <a:t>PanData software catalogue </a:t>
          </a:r>
          <a:r>
            <a:rPr lang="en-US"/>
            <a:t>for PaN facilities pandata.eu</a:t>
          </a:r>
          <a:endParaRPr lang="en-US" dirty="0"/>
        </a:p>
      </dgm:t>
    </dgm:pt>
    <dgm:pt modelId="{A1D909AC-CED3-C140-AF6A-900EAA87E53E}" type="sibTrans" cxnId="{4901A976-DC65-F84B-8144-D25AF2C45DAF}">
      <dgm:prSet/>
      <dgm:spPr/>
      <dgm:t>
        <a:bodyPr/>
        <a:lstStyle/>
        <a:p>
          <a:endParaRPr lang="en-US"/>
        </a:p>
      </dgm:t>
    </dgm:pt>
    <dgm:pt modelId="{4FB05EE5-8B7D-CE46-B39E-59809BB4369A}" type="parTrans" cxnId="{4901A976-DC65-F84B-8144-D25AF2C45DAF}">
      <dgm:prSet/>
      <dgm:spPr/>
      <dgm:t>
        <a:bodyPr/>
        <a:lstStyle/>
        <a:p>
          <a:endParaRPr lang="en-US"/>
        </a:p>
      </dgm:t>
    </dgm:pt>
    <dgm:pt modelId="{FA5241C1-1BF4-1141-904E-0F5645C7BB2B}" type="pres">
      <dgm:prSet presAssocID="{802A46F4-3E2B-2F47-9579-7066B84419DD}" presName="linear" presStyleCnt="0">
        <dgm:presLayoutVars>
          <dgm:animLvl val="lvl"/>
          <dgm:resizeHandles val="exact"/>
        </dgm:presLayoutVars>
      </dgm:prSet>
      <dgm:spPr/>
    </dgm:pt>
    <dgm:pt modelId="{674DFD3D-825E-4346-A115-4DD974D75B23}" type="pres">
      <dgm:prSet presAssocID="{6F813260-6730-8446-82F4-3333AAEAFFE5}" presName="parentText" presStyleLbl="node1" presStyleIdx="0" presStyleCnt="7">
        <dgm:presLayoutVars>
          <dgm:chMax val="0"/>
          <dgm:bulletEnabled val="1"/>
        </dgm:presLayoutVars>
      </dgm:prSet>
      <dgm:spPr/>
    </dgm:pt>
    <dgm:pt modelId="{E84FDF2C-3EBB-E74B-BC0E-1DBF53E28E19}" type="pres">
      <dgm:prSet presAssocID="{9C82975D-5985-684C-ACE8-26103FC5A6AD}" presName="spacer" presStyleCnt="0"/>
      <dgm:spPr/>
    </dgm:pt>
    <dgm:pt modelId="{94CEDEF6-5272-0D42-959C-756477983329}" type="pres">
      <dgm:prSet presAssocID="{268A06BA-7271-5D4C-84B4-13126CAD5009}" presName="parentText" presStyleLbl="node1" presStyleIdx="1" presStyleCnt="7">
        <dgm:presLayoutVars>
          <dgm:chMax val="0"/>
          <dgm:bulletEnabled val="1"/>
        </dgm:presLayoutVars>
      </dgm:prSet>
      <dgm:spPr/>
    </dgm:pt>
    <dgm:pt modelId="{C854648F-5AB2-EF43-9B09-C7007FE0BE54}" type="pres">
      <dgm:prSet presAssocID="{C2A97B70-8379-384E-9427-C233170F2B96}" presName="spacer" presStyleCnt="0"/>
      <dgm:spPr/>
    </dgm:pt>
    <dgm:pt modelId="{88C168CF-563C-9942-9798-C5FE02DCD8FD}" type="pres">
      <dgm:prSet presAssocID="{0937761B-B200-454A-9944-164E69A9A92F}" presName="parentText" presStyleLbl="node1" presStyleIdx="2" presStyleCnt="7">
        <dgm:presLayoutVars>
          <dgm:chMax val="0"/>
          <dgm:bulletEnabled val="1"/>
        </dgm:presLayoutVars>
      </dgm:prSet>
      <dgm:spPr/>
    </dgm:pt>
    <dgm:pt modelId="{12A4A926-9148-3746-9BA1-1C58C692BC7F}" type="pres">
      <dgm:prSet presAssocID="{3DE9C2C8-3FCB-B340-9484-EF9B8983CF1A}" presName="spacer" presStyleCnt="0"/>
      <dgm:spPr/>
    </dgm:pt>
    <dgm:pt modelId="{D8B7CAA8-8EBD-C64C-806A-F171DDB7209F}" type="pres">
      <dgm:prSet presAssocID="{17E44C73-3D62-CD4F-8C4B-C16AAE6CD0BC}" presName="parentText" presStyleLbl="node1" presStyleIdx="3" presStyleCnt="7">
        <dgm:presLayoutVars>
          <dgm:chMax val="0"/>
          <dgm:bulletEnabled val="1"/>
        </dgm:presLayoutVars>
      </dgm:prSet>
      <dgm:spPr/>
    </dgm:pt>
    <dgm:pt modelId="{342BE0E9-A4FC-9D4D-9481-4262EBC45810}" type="pres">
      <dgm:prSet presAssocID="{A2844AF4-8AB1-734E-BF27-091DCFFD7A83}" presName="spacer" presStyleCnt="0"/>
      <dgm:spPr/>
    </dgm:pt>
    <dgm:pt modelId="{B7637B96-8B40-5A47-A641-307438C1BBDA}" type="pres">
      <dgm:prSet presAssocID="{45D94442-1C45-024C-9E6C-DD03788324E4}" presName="parentText" presStyleLbl="node1" presStyleIdx="4" presStyleCnt="7">
        <dgm:presLayoutVars>
          <dgm:chMax val="0"/>
          <dgm:bulletEnabled val="1"/>
        </dgm:presLayoutVars>
      </dgm:prSet>
      <dgm:spPr/>
    </dgm:pt>
    <dgm:pt modelId="{9258D281-3E40-484B-8E1F-0AD761898026}" type="pres">
      <dgm:prSet presAssocID="{9A93412B-9C8A-BF4D-99ED-3F53E1320E73}" presName="spacer" presStyleCnt="0"/>
      <dgm:spPr/>
    </dgm:pt>
    <dgm:pt modelId="{D3D5741B-F4D0-AE45-A129-27EDCD259125}" type="pres">
      <dgm:prSet presAssocID="{2CB3E5DE-E65B-FC49-BAEF-C5C2EA177EEB}" presName="parentText" presStyleLbl="node1" presStyleIdx="5" presStyleCnt="7">
        <dgm:presLayoutVars>
          <dgm:chMax val="0"/>
          <dgm:bulletEnabled val="1"/>
        </dgm:presLayoutVars>
      </dgm:prSet>
      <dgm:spPr/>
    </dgm:pt>
    <dgm:pt modelId="{24D69690-798D-8343-93F6-27F2F4607DA9}" type="pres">
      <dgm:prSet presAssocID="{A1D909AC-CED3-C140-AF6A-900EAA87E53E}" presName="spacer" presStyleCnt="0"/>
      <dgm:spPr/>
    </dgm:pt>
    <dgm:pt modelId="{544D50C3-DFD4-734B-8A7E-EF6DE1A08B3F}" type="pres">
      <dgm:prSet presAssocID="{B177800E-1EFC-E04D-B485-C92467F9EFD8}" presName="parentText" presStyleLbl="node1" presStyleIdx="6" presStyleCnt="7">
        <dgm:presLayoutVars>
          <dgm:chMax val="0"/>
          <dgm:bulletEnabled val="1"/>
        </dgm:presLayoutVars>
      </dgm:prSet>
      <dgm:spPr/>
    </dgm:pt>
  </dgm:ptLst>
  <dgm:cxnLst>
    <dgm:cxn modelId="{83204614-59C0-6F4A-9178-0748FF7C3DB5}" type="presOf" srcId="{B177800E-1EFC-E04D-B485-C92467F9EFD8}" destId="{544D50C3-DFD4-734B-8A7E-EF6DE1A08B3F}" srcOrd="0" destOrd="0" presId="urn:microsoft.com/office/officeart/2005/8/layout/vList2"/>
    <dgm:cxn modelId="{42478330-4A19-8741-8671-84D9A1639CDF}" type="presOf" srcId="{802A46F4-3E2B-2F47-9579-7066B84419DD}" destId="{FA5241C1-1BF4-1141-904E-0F5645C7BB2B}" srcOrd="0" destOrd="0" presId="urn:microsoft.com/office/officeart/2005/8/layout/vList2"/>
    <dgm:cxn modelId="{DF84D33E-0B32-F146-81CC-CADC3F33DC37}" type="presOf" srcId="{45D94442-1C45-024C-9E6C-DD03788324E4}" destId="{B7637B96-8B40-5A47-A641-307438C1BBDA}" srcOrd="0" destOrd="0" presId="urn:microsoft.com/office/officeart/2005/8/layout/vList2"/>
    <dgm:cxn modelId="{4901A976-DC65-F84B-8144-D25AF2C45DAF}" srcId="{802A46F4-3E2B-2F47-9579-7066B84419DD}" destId="{2CB3E5DE-E65B-FC49-BAEF-C5C2EA177EEB}" srcOrd="5" destOrd="0" parTransId="{4FB05EE5-8B7D-CE46-B39E-59809BB4369A}" sibTransId="{A1D909AC-CED3-C140-AF6A-900EAA87E53E}"/>
    <dgm:cxn modelId="{1C71408B-0508-3646-BE2A-03A32CFE61E7}" type="presOf" srcId="{0937761B-B200-454A-9944-164E69A9A92F}" destId="{88C168CF-563C-9942-9798-C5FE02DCD8FD}" srcOrd="0" destOrd="0" presId="urn:microsoft.com/office/officeart/2005/8/layout/vList2"/>
    <dgm:cxn modelId="{AD90E893-86BB-134E-97EB-CBEA7837C42D}" srcId="{802A46F4-3E2B-2F47-9579-7066B84419DD}" destId="{17E44C73-3D62-CD4F-8C4B-C16AAE6CD0BC}" srcOrd="3" destOrd="0" parTransId="{81702368-36BB-9C46-973F-D5E1030D753E}" sibTransId="{A2844AF4-8AB1-734E-BF27-091DCFFD7A83}"/>
    <dgm:cxn modelId="{BBCECD94-FAAD-F444-9BD7-CC256F25736C}" srcId="{802A46F4-3E2B-2F47-9579-7066B84419DD}" destId="{268A06BA-7271-5D4C-84B4-13126CAD5009}" srcOrd="1" destOrd="0" parTransId="{1D12799B-1792-6844-9829-15F14F779275}" sibTransId="{C2A97B70-8379-384E-9427-C233170F2B96}"/>
    <dgm:cxn modelId="{6E91D59D-05B2-B845-BD98-B44A3CCF3418}" type="presOf" srcId="{6F813260-6730-8446-82F4-3333AAEAFFE5}" destId="{674DFD3D-825E-4346-A115-4DD974D75B23}" srcOrd="0" destOrd="0" presId="urn:microsoft.com/office/officeart/2005/8/layout/vList2"/>
    <dgm:cxn modelId="{858E79AF-0D91-8D45-BE44-1996E02CFFC5}" type="presOf" srcId="{268A06BA-7271-5D4C-84B4-13126CAD5009}" destId="{94CEDEF6-5272-0D42-959C-756477983329}" srcOrd="0" destOrd="0" presId="urn:microsoft.com/office/officeart/2005/8/layout/vList2"/>
    <dgm:cxn modelId="{FA9BF1B3-836C-AF48-816C-5570A280A1AC}" srcId="{802A46F4-3E2B-2F47-9579-7066B84419DD}" destId="{0937761B-B200-454A-9944-164E69A9A92F}" srcOrd="2" destOrd="0" parTransId="{7B51916A-1661-5E4F-A67F-91057C7CA148}" sibTransId="{3DE9C2C8-3FCB-B340-9484-EF9B8983CF1A}"/>
    <dgm:cxn modelId="{F1BFB4B4-63A3-C743-8623-7714F54DFCF7}" srcId="{802A46F4-3E2B-2F47-9579-7066B84419DD}" destId="{6F813260-6730-8446-82F4-3333AAEAFFE5}" srcOrd="0" destOrd="0" parTransId="{7E37395E-80F1-024C-84D8-A63E7B0F8FD4}" sibTransId="{9C82975D-5985-684C-ACE8-26103FC5A6AD}"/>
    <dgm:cxn modelId="{1D430ABF-3225-B647-BBFA-76649223D3E1}" type="presOf" srcId="{17E44C73-3D62-CD4F-8C4B-C16AAE6CD0BC}" destId="{D8B7CAA8-8EBD-C64C-806A-F171DDB7209F}" srcOrd="0" destOrd="0" presId="urn:microsoft.com/office/officeart/2005/8/layout/vList2"/>
    <dgm:cxn modelId="{6192BBC6-0071-5747-9E05-BB7C5F71EE18}" srcId="{802A46F4-3E2B-2F47-9579-7066B84419DD}" destId="{45D94442-1C45-024C-9E6C-DD03788324E4}" srcOrd="4" destOrd="0" parTransId="{76262E23-267E-0D45-BC44-5BBF06CFCEE6}" sibTransId="{9A93412B-9C8A-BF4D-99ED-3F53E1320E73}"/>
    <dgm:cxn modelId="{EE029CDD-C588-4846-8B14-0C3B79AB2D01}" srcId="{802A46F4-3E2B-2F47-9579-7066B84419DD}" destId="{B177800E-1EFC-E04D-B485-C92467F9EFD8}" srcOrd="6" destOrd="0" parTransId="{C21DE44A-85A3-AB4A-82D0-CEF4A9B411EB}" sibTransId="{E3099EBF-7CDD-264A-8A34-2F679CB94A76}"/>
    <dgm:cxn modelId="{6C67AEF0-F2A0-AC49-BD6C-D8A763E7DF73}" type="presOf" srcId="{2CB3E5DE-E65B-FC49-BAEF-C5C2EA177EEB}" destId="{D3D5741B-F4D0-AE45-A129-27EDCD259125}" srcOrd="0" destOrd="0" presId="urn:microsoft.com/office/officeart/2005/8/layout/vList2"/>
    <dgm:cxn modelId="{3517682E-4C21-044E-A806-BD222B0CF79E}" type="presParOf" srcId="{FA5241C1-1BF4-1141-904E-0F5645C7BB2B}" destId="{674DFD3D-825E-4346-A115-4DD974D75B23}" srcOrd="0" destOrd="0" presId="urn:microsoft.com/office/officeart/2005/8/layout/vList2"/>
    <dgm:cxn modelId="{85339763-BC07-7842-BEFE-78E029937EF6}" type="presParOf" srcId="{FA5241C1-1BF4-1141-904E-0F5645C7BB2B}" destId="{E84FDF2C-3EBB-E74B-BC0E-1DBF53E28E19}" srcOrd="1" destOrd="0" presId="urn:microsoft.com/office/officeart/2005/8/layout/vList2"/>
    <dgm:cxn modelId="{F3E0E932-FF0A-2248-91FB-3B6D033BFAF4}" type="presParOf" srcId="{FA5241C1-1BF4-1141-904E-0F5645C7BB2B}" destId="{94CEDEF6-5272-0D42-959C-756477983329}" srcOrd="2" destOrd="0" presId="urn:microsoft.com/office/officeart/2005/8/layout/vList2"/>
    <dgm:cxn modelId="{51224CFA-DC0B-1D4D-BEE5-0F49D1C3B7B3}" type="presParOf" srcId="{FA5241C1-1BF4-1141-904E-0F5645C7BB2B}" destId="{C854648F-5AB2-EF43-9B09-C7007FE0BE54}" srcOrd="3" destOrd="0" presId="urn:microsoft.com/office/officeart/2005/8/layout/vList2"/>
    <dgm:cxn modelId="{E2AFB1EB-3E12-6842-8FD2-A0EEC7349A44}" type="presParOf" srcId="{FA5241C1-1BF4-1141-904E-0F5645C7BB2B}" destId="{88C168CF-563C-9942-9798-C5FE02DCD8FD}" srcOrd="4" destOrd="0" presId="urn:microsoft.com/office/officeart/2005/8/layout/vList2"/>
    <dgm:cxn modelId="{185572C1-AA55-7B4D-BC84-42D836C3B3AA}" type="presParOf" srcId="{FA5241C1-1BF4-1141-904E-0F5645C7BB2B}" destId="{12A4A926-9148-3746-9BA1-1C58C692BC7F}" srcOrd="5" destOrd="0" presId="urn:microsoft.com/office/officeart/2005/8/layout/vList2"/>
    <dgm:cxn modelId="{274EF0E1-634E-F248-8295-D4C6B8644FE9}" type="presParOf" srcId="{FA5241C1-1BF4-1141-904E-0F5645C7BB2B}" destId="{D8B7CAA8-8EBD-C64C-806A-F171DDB7209F}" srcOrd="6" destOrd="0" presId="urn:microsoft.com/office/officeart/2005/8/layout/vList2"/>
    <dgm:cxn modelId="{05707597-8208-DC40-9927-8E096709A6D8}" type="presParOf" srcId="{FA5241C1-1BF4-1141-904E-0F5645C7BB2B}" destId="{342BE0E9-A4FC-9D4D-9481-4262EBC45810}" srcOrd="7" destOrd="0" presId="urn:microsoft.com/office/officeart/2005/8/layout/vList2"/>
    <dgm:cxn modelId="{0D05C4AC-2523-0048-8CBC-7203926DA72B}" type="presParOf" srcId="{FA5241C1-1BF4-1141-904E-0F5645C7BB2B}" destId="{B7637B96-8B40-5A47-A641-307438C1BBDA}" srcOrd="8" destOrd="0" presId="urn:microsoft.com/office/officeart/2005/8/layout/vList2"/>
    <dgm:cxn modelId="{9A5C9687-6C21-154B-824A-02A5A1B64B3B}" type="presParOf" srcId="{FA5241C1-1BF4-1141-904E-0F5645C7BB2B}" destId="{9258D281-3E40-484B-8E1F-0AD761898026}" srcOrd="9" destOrd="0" presId="urn:microsoft.com/office/officeart/2005/8/layout/vList2"/>
    <dgm:cxn modelId="{9B5DFBFB-9485-404B-A01D-54149E46DA78}" type="presParOf" srcId="{FA5241C1-1BF4-1141-904E-0F5645C7BB2B}" destId="{D3D5741B-F4D0-AE45-A129-27EDCD259125}" srcOrd="10" destOrd="0" presId="urn:microsoft.com/office/officeart/2005/8/layout/vList2"/>
    <dgm:cxn modelId="{F6439B0F-6981-A14B-9954-F383F73D33A8}" type="presParOf" srcId="{FA5241C1-1BF4-1141-904E-0F5645C7BB2B}" destId="{24D69690-798D-8343-93F6-27F2F4607DA9}" srcOrd="11" destOrd="0" presId="urn:microsoft.com/office/officeart/2005/8/layout/vList2"/>
    <dgm:cxn modelId="{50AF1536-B6C4-3E49-B64D-4706B17CA147}" type="presParOf" srcId="{FA5241C1-1BF4-1141-904E-0F5645C7BB2B}" destId="{544D50C3-DFD4-734B-8A7E-EF6DE1A08B3F}" srcOrd="1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E867F-0E95-A54B-A10F-5BF2F87B2B50}">
      <dsp:nvSpPr>
        <dsp:cNvPr id="0" name=""/>
        <dsp:cNvSpPr/>
      </dsp:nvSpPr>
      <dsp:spPr>
        <a:xfrm>
          <a:off x="0" y="357003"/>
          <a:ext cx="11664778" cy="2282175"/>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5316" tIns="479044" rIns="905316"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solidFill>
                <a:schemeClr val="accent1">
                  <a:lumMod val="75000"/>
                </a:schemeClr>
              </a:solidFill>
            </a:rPr>
            <a:t>Provide a common Authentication and Authorization Infrastructure that allows users of all </a:t>
          </a:r>
          <a:r>
            <a:rPr lang="en-US" sz="2200" kern="1200" dirty="0" err="1">
              <a:solidFill>
                <a:schemeClr val="accent1">
                  <a:lumMod val="75000"/>
                </a:schemeClr>
              </a:solidFill>
            </a:rPr>
            <a:t>PaN</a:t>
          </a:r>
          <a:r>
            <a:rPr lang="en-US" sz="2200" kern="1200" dirty="0">
              <a:solidFill>
                <a:schemeClr val="accent1">
                  <a:lumMod val="75000"/>
                </a:schemeClr>
              </a:solidFill>
            </a:rPr>
            <a:t> facilities to connect seamlessly to digital facility services with a single and unique ID. </a:t>
          </a:r>
        </a:p>
        <a:p>
          <a:pPr marL="228600" lvl="1" indent="-228600" algn="l" defTabSz="977900">
            <a:lnSpc>
              <a:spcPct val="90000"/>
            </a:lnSpc>
            <a:spcBef>
              <a:spcPct val="0"/>
            </a:spcBef>
            <a:spcAft>
              <a:spcPct val="15000"/>
            </a:spcAft>
            <a:buChar char="•"/>
          </a:pPr>
          <a:r>
            <a:rPr lang="en-US" sz="2200" kern="1200" dirty="0">
              <a:solidFill>
                <a:schemeClr val="accent1">
                  <a:lumMod val="75000"/>
                </a:schemeClr>
              </a:solidFill>
            </a:rPr>
            <a:t>Authorization should remain in full control of each facility providing the services</a:t>
          </a:r>
        </a:p>
        <a:p>
          <a:pPr marL="228600" lvl="1" indent="-228600" algn="l" defTabSz="977900">
            <a:lnSpc>
              <a:spcPct val="90000"/>
            </a:lnSpc>
            <a:spcBef>
              <a:spcPct val="0"/>
            </a:spcBef>
            <a:spcAft>
              <a:spcPct val="15000"/>
            </a:spcAft>
            <a:buChar char="•"/>
          </a:pPr>
          <a:r>
            <a:rPr lang="en-GB" sz="2200" kern="1200" dirty="0">
              <a:solidFill>
                <a:schemeClr val="accent1">
                  <a:lumMod val="75000"/>
                </a:schemeClr>
              </a:solidFill>
            </a:rPr>
            <a:t>Users should be in full control of their personal data</a:t>
          </a:r>
        </a:p>
      </dsp:txBody>
      <dsp:txXfrm>
        <a:off x="0" y="357003"/>
        <a:ext cx="11664778" cy="2282175"/>
      </dsp:txXfrm>
    </dsp:sp>
    <dsp:sp modelId="{E54AF71F-0F3C-F240-B4EE-5B2B65589618}">
      <dsp:nvSpPr>
        <dsp:cNvPr id="0" name=""/>
        <dsp:cNvSpPr/>
      </dsp:nvSpPr>
      <dsp:spPr>
        <a:xfrm>
          <a:off x="583238" y="17523"/>
          <a:ext cx="8165344" cy="67896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8631" tIns="0" rIns="308631" bIns="0" numCol="1" spcCol="1270" anchor="ctr" anchorCtr="0">
          <a:noAutofit/>
        </a:bodyPr>
        <a:lstStyle/>
        <a:p>
          <a:pPr marL="0" lvl="0" indent="0" algn="l" defTabSz="1022350">
            <a:lnSpc>
              <a:spcPct val="90000"/>
            </a:lnSpc>
            <a:spcBef>
              <a:spcPct val="0"/>
            </a:spcBef>
            <a:spcAft>
              <a:spcPct val="35000"/>
            </a:spcAft>
            <a:buNone/>
          </a:pPr>
          <a:r>
            <a:rPr lang="en-US" sz="2300" kern="1200" dirty="0">
              <a:solidFill>
                <a:schemeClr val="accent1">
                  <a:lumMod val="75000"/>
                </a:schemeClr>
              </a:solidFill>
            </a:rPr>
            <a:t>Objectives</a:t>
          </a:r>
        </a:p>
      </dsp:txBody>
      <dsp:txXfrm>
        <a:off x="616382" y="50667"/>
        <a:ext cx="8099056"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E867F-0E95-A54B-A10F-5BF2F87B2B50}">
      <dsp:nvSpPr>
        <dsp:cNvPr id="0" name=""/>
        <dsp:cNvSpPr/>
      </dsp:nvSpPr>
      <dsp:spPr>
        <a:xfrm>
          <a:off x="0" y="354350"/>
          <a:ext cx="11648301" cy="15939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4038" tIns="458216" rIns="904038" bIns="156464" numCol="1" spcCol="1270" anchor="t" anchorCtr="0">
          <a:noAutofit/>
        </a:bodyPr>
        <a:lstStyle/>
        <a:p>
          <a:pPr marL="228600" lvl="1" indent="-228600" algn="l" defTabSz="1066800">
            <a:lnSpc>
              <a:spcPct val="90000"/>
            </a:lnSpc>
            <a:spcBef>
              <a:spcPct val="0"/>
            </a:spcBef>
            <a:spcAft>
              <a:spcPct val="15000"/>
            </a:spcAft>
            <a:buChar char="•"/>
          </a:pPr>
          <a:r>
            <a:rPr lang="en-US" sz="2200" kern="1200" dirty="0">
              <a:solidFill>
                <a:srgbClr val="5B9BD5">
                  <a:lumMod val="75000"/>
                </a:srgbClr>
              </a:solidFill>
              <a:latin typeface="Calibri"/>
              <a:ea typeface="+mn-ea"/>
              <a:cs typeface="+mn-cs"/>
            </a:rPr>
            <a:t>Started out in 2012 as a collaboration between the main European analytical user facilities in the field of research using photons and neutrons (</a:t>
          </a:r>
          <a:r>
            <a:rPr lang="en-US" sz="2200" kern="1200" dirty="0" err="1">
              <a:solidFill>
                <a:srgbClr val="5B9BD5">
                  <a:lumMod val="75000"/>
                </a:srgbClr>
              </a:solidFill>
              <a:latin typeface="Calibri"/>
              <a:ea typeface="+mn-ea"/>
              <a:cs typeface="+mn-cs"/>
            </a:rPr>
            <a:t>PaN</a:t>
          </a:r>
          <a:r>
            <a:rPr lang="en-US" sz="2200" kern="1200" dirty="0">
              <a:solidFill>
                <a:srgbClr val="5B9BD5">
                  <a:lumMod val="75000"/>
                </a:srgbClr>
              </a:solidFill>
              <a:latin typeface="Calibri"/>
              <a:ea typeface="+mn-ea"/>
              <a:cs typeface="+mn-cs"/>
            </a:rPr>
            <a:t> facilities)</a:t>
          </a:r>
        </a:p>
        <a:p>
          <a:pPr marL="228600" lvl="1" indent="-228600" algn="l" defTabSz="1066800">
            <a:lnSpc>
              <a:spcPct val="90000"/>
            </a:lnSpc>
            <a:spcBef>
              <a:spcPct val="0"/>
            </a:spcBef>
            <a:spcAft>
              <a:spcPct val="15000"/>
            </a:spcAft>
            <a:buChar char="•"/>
          </a:pPr>
          <a:r>
            <a:rPr lang="en-GB" sz="2200" kern="1200" dirty="0">
              <a:solidFill>
                <a:srgbClr val="5B9BD5">
                  <a:lumMod val="75000"/>
                </a:srgbClr>
              </a:solidFill>
              <a:latin typeface="Calibri"/>
              <a:ea typeface="+mn-ea"/>
              <a:cs typeface="+mn-cs"/>
            </a:rPr>
            <a:t>Over 1000 users providing services to 16 European organisation</a:t>
          </a:r>
          <a:endParaRPr lang="en-US" sz="2200" kern="1200" dirty="0">
            <a:solidFill>
              <a:srgbClr val="5B9BD5">
                <a:lumMod val="75000"/>
              </a:srgbClr>
            </a:solidFill>
            <a:latin typeface="Calibri"/>
            <a:ea typeface="+mn-ea"/>
            <a:cs typeface="+mn-cs"/>
          </a:endParaRPr>
        </a:p>
      </dsp:txBody>
      <dsp:txXfrm>
        <a:off x="0" y="354350"/>
        <a:ext cx="11648301" cy="1593900"/>
      </dsp:txXfrm>
    </dsp:sp>
    <dsp:sp modelId="{E54AF71F-0F3C-F240-B4EE-5B2B65589618}">
      <dsp:nvSpPr>
        <dsp:cNvPr id="0" name=""/>
        <dsp:cNvSpPr/>
      </dsp:nvSpPr>
      <dsp:spPr>
        <a:xfrm>
          <a:off x="582415" y="14814"/>
          <a:ext cx="8153811" cy="64944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8195" tIns="0" rIns="308195" bIns="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accent1">
                  <a:lumMod val="75000"/>
                </a:schemeClr>
              </a:solidFill>
            </a:rPr>
            <a:t>Facts</a:t>
          </a:r>
        </a:p>
      </dsp:txBody>
      <dsp:txXfrm>
        <a:off x="614118" y="46517"/>
        <a:ext cx="8090405" cy="5860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99150B-CE58-CC41-A838-E9FB66BD0427}">
      <dsp:nvSpPr>
        <dsp:cNvPr id="0" name=""/>
        <dsp:cNvSpPr/>
      </dsp:nvSpPr>
      <dsp:spPr>
        <a:xfrm>
          <a:off x="0" y="81536"/>
          <a:ext cx="11479427"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t>Increase capacity to respond to users’ needs in a stable, secure and trusted environment</a:t>
          </a:r>
        </a:p>
      </dsp:txBody>
      <dsp:txXfrm>
        <a:off x="52431" y="133967"/>
        <a:ext cx="11374565" cy="969198"/>
      </dsp:txXfrm>
    </dsp:sp>
    <dsp:sp modelId="{EA42B5A0-33CA-384F-9577-31A03E40B476}">
      <dsp:nvSpPr>
        <dsp:cNvPr id="0" name=""/>
        <dsp:cNvSpPr/>
      </dsp:nvSpPr>
      <dsp:spPr>
        <a:xfrm>
          <a:off x="0" y="1233356"/>
          <a:ext cx="11479427"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dirty="0"/>
            <a:t>Cater from the growing security constraints and legal requirements</a:t>
          </a:r>
        </a:p>
      </dsp:txBody>
      <dsp:txXfrm>
        <a:off x="52431" y="1285787"/>
        <a:ext cx="11374565" cy="969198"/>
      </dsp:txXfrm>
    </dsp:sp>
    <dsp:sp modelId="{43D1D8CD-DE9C-1843-9608-F01029DB1976}">
      <dsp:nvSpPr>
        <dsp:cNvPr id="0" name=""/>
        <dsp:cNvSpPr/>
      </dsp:nvSpPr>
      <dsp:spPr>
        <a:xfrm>
          <a:off x="0" y="2385176"/>
          <a:ext cx="11479427" cy="107406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Global and comprehensive interoperability with services outside of the Photon and Neutron domain</a:t>
          </a:r>
          <a:endParaRPr lang="en-US" sz="2700" kern="1200" dirty="0"/>
        </a:p>
      </dsp:txBody>
      <dsp:txXfrm>
        <a:off x="52431" y="2437607"/>
        <a:ext cx="11374565" cy="969198"/>
      </dsp:txXfrm>
    </dsp:sp>
    <dsp:sp modelId="{D908CAF4-C364-1749-9589-224F6135AB22}">
      <dsp:nvSpPr>
        <dsp:cNvPr id="0" name=""/>
        <dsp:cNvSpPr/>
      </dsp:nvSpPr>
      <dsp:spPr>
        <a:xfrm>
          <a:off x="0" y="3536996"/>
          <a:ext cx="11479427" cy="10740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kern="1200"/>
            <a:t>Access to the European Open Science Cloud</a:t>
          </a:r>
          <a:endParaRPr lang="en-US" sz="2700" kern="1200" dirty="0"/>
        </a:p>
      </dsp:txBody>
      <dsp:txXfrm>
        <a:off x="52431" y="3589427"/>
        <a:ext cx="11374565" cy="9691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794E52-25CE-5C40-AAAF-C0E1A4FB678B}">
      <dsp:nvSpPr>
        <dsp:cNvPr id="0" name=""/>
        <dsp:cNvSpPr/>
      </dsp:nvSpPr>
      <dsp:spPr>
        <a:xfrm>
          <a:off x="0" y="73109"/>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EOSC integration</a:t>
          </a:r>
          <a:endParaRPr lang="en-US" sz="2800" kern="1200" dirty="0"/>
        </a:p>
      </dsp:txBody>
      <dsp:txXfrm>
        <a:off x="32784" y="105893"/>
        <a:ext cx="11660993" cy="606012"/>
      </dsp:txXfrm>
    </dsp:sp>
    <dsp:sp modelId="{DF9418DE-30B2-AB4D-AF82-AC2E34BF2473}">
      <dsp:nvSpPr>
        <dsp:cNvPr id="0" name=""/>
        <dsp:cNvSpPr/>
      </dsp:nvSpPr>
      <dsp:spPr>
        <a:xfrm>
          <a:off x="0" y="744689"/>
          <a:ext cx="11726561" cy="1014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0" lvl="1" indent="0" algn="l" defTabSz="977900">
            <a:lnSpc>
              <a:spcPct val="90000"/>
            </a:lnSpc>
            <a:spcBef>
              <a:spcPct val="0"/>
            </a:spcBef>
            <a:spcAft>
              <a:spcPct val="20000"/>
            </a:spcAft>
            <a:buFont typeface="Arial" panose="020B0604020202020204" pitchFamily="34" charset="0"/>
            <a:buNone/>
            <a:tabLst/>
          </a:pPr>
          <a:r>
            <a:rPr lang="en-GB" sz="2200" kern="1200" dirty="0">
              <a:solidFill>
                <a:schemeClr val="accent1">
                  <a:lumMod val="75000"/>
                </a:schemeClr>
              </a:solidFill>
            </a:rPr>
            <a:t>Currently users can link their eduGAIN account with their </a:t>
          </a:r>
          <a:r>
            <a:rPr lang="en-GB" sz="2200" kern="1200" dirty="0" err="1">
              <a:solidFill>
                <a:schemeClr val="accent1">
                  <a:lumMod val="75000"/>
                </a:schemeClr>
              </a:solidFill>
            </a:rPr>
            <a:t>umbrellaID</a:t>
          </a:r>
          <a:r>
            <a:rPr lang="en-GB" sz="2200" kern="1200" dirty="0">
              <a:solidFill>
                <a:schemeClr val="accent1">
                  <a:lumMod val="75000"/>
                </a:schemeClr>
              </a:solidFill>
            </a:rPr>
            <a:t> account, allowing them to retain a single account. We need to go further and allow a complete interoperability with EOSC services in term of access, support and security.</a:t>
          </a:r>
          <a:endParaRPr lang="en-US" sz="2200" kern="1200" dirty="0">
            <a:solidFill>
              <a:schemeClr val="accent1">
                <a:lumMod val="75000"/>
              </a:schemeClr>
            </a:solidFill>
          </a:endParaRPr>
        </a:p>
      </dsp:txBody>
      <dsp:txXfrm>
        <a:off x="0" y="744689"/>
        <a:ext cx="11726561" cy="1014300"/>
      </dsp:txXfrm>
    </dsp:sp>
    <dsp:sp modelId="{DE16CBA4-4989-9C46-B0E0-41FE3E3774F0}">
      <dsp:nvSpPr>
        <dsp:cNvPr id="0" name=""/>
        <dsp:cNvSpPr/>
      </dsp:nvSpPr>
      <dsp:spPr>
        <a:xfrm>
          <a:off x="0" y="1758989"/>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Font typeface="+mj-lt"/>
            <a:buNone/>
          </a:pPr>
          <a:r>
            <a:rPr lang="en-GB" sz="2800" b="1" kern="1200" dirty="0"/>
            <a:t>Security policies</a:t>
          </a:r>
        </a:p>
      </dsp:txBody>
      <dsp:txXfrm>
        <a:off x="32784" y="1791773"/>
        <a:ext cx="11660993" cy="606012"/>
      </dsp:txXfrm>
    </dsp:sp>
    <dsp:sp modelId="{FDBAC4BC-AC14-C84A-8D1A-EEA21CE2FB6A}">
      <dsp:nvSpPr>
        <dsp:cNvPr id="0" name=""/>
        <dsp:cNvSpPr/>
      </dsp:nvSpPr>
      <dsp:spPr>
        <a:xfrm>
          <a:off x="0" y="2430570"/>
          <a:ext cx="11726561" cy="1014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11113" lvl="1" indent="0" algn="l" defTabSz="977900">
            <a:lnSpc>
              <a:spcPct val="90000"/>
            </a:lnSpc>
            <a:spcBef>
              <a:spcPct val="0"/>
            </a:spcBef>
            <a:spcAft>
              <a:spcPct val="20000"/>
            </a:spcAft>
            <a:buNone/>
            <a:tabLst/>
          </a:pPr>
          <a:r>
            <a:rPr lang="en-GB" sz="2200" kern="1200" dirty="0">
              <a:solidFill>
                <a:schemeClr val="accent1">
                  <a:lumMod val="75000"/>
                </a:schemeClr>
              </a:solidFill>
            </a:rPr>
            <a:t>Policies regarding password changes, audit and user vetting must be introduced. Two factors of authentication should be proposed to the users.  It is necessary to look at security issues at a global level and participate in international efforts</a:t>
          </a:r>
          <a:endParaRPr lang="en-GB" sz="2200" b="1" kern="1200" dirty="0">
            <a:solidFill>
              <a:schemeClr val="accent1">
                <a:lumMod val="75000"/>
              </a:schemeClr>
            </a:solidFill>
          </a:endParaRPr>
        </a:p>
      </dsp:txBody>
      <dsp:txXfrm>
        <a:off x="0" y="2430570"/>
        <a:ext cx="11726561" cy="1014300"/>
      </dsp:txXfrm>
    </dsp:sp>
    <dsp:sp modelId="{4B02C0D8-97AD-7C41-A6D8-65ECC4645068}">
      <dsp:nvSpPr>
        <dsp:cNvPr id="0" name=""/>
        <dsp:cNvSpPr/>
      </dsp:nvSpPr>
      <dsp:spPr>
        <a:xfrm>
          <a:off x="0" y="3444870"/>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b="1" kern="1200" dirty="0"/>
            <a:t>Attributes</a:t>
          </a:r>
        </a:p>
      </dsp:txBody>
      <dsp:txXfrm>
        <a:off x="32784" y="3477654"/>
        <a:ext cx="11660993" cy="606012"/>
      </dsp:txXfrm>
    </dsp:sp>
    <dsp:sp modelId="{21A311BB-89B0-C74E-8DD5-672BBF9052B4}">
      <dsp:nvSpPr>
        <dsp:cNvPr id="0" name=""/>
        <dsp:cNvSpPr/>
      </dsp:nvSpPr>
      <dsp:spPr>
        <a:xfrm>
          <a:off x="0" y="4116450"/>
          <a:ext cx="11726561"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11113" lvl="1" indent="0" algn="l" defTabSz="977900">
            <a:lnSpc>
              <a:spcPct val="90000"/>
            </a:lnSpc>
            <a:spcBef>
              <a:spcPct val="0"/>
            </a:spcBef>
            <a:spcAft>
              <a:spcPct val="20000"/>
            </a:spcAft>
            <a:buNone/>
            <a:tabLst/>
          </a:pPr>
          <a:r>
            <a:rPr lang="en-GB" sz="2200" kern="1200" dirty="0">
              <a:solidFill>
                <a:schemeClr val="accent1">
                  <a:lumMod val="75000"/>
                </a:schemeClr>
              </a:solidFill>
            </a:rPr>
            <a:t>We need to extend the set of attributes (e.g. email address) in a full compliance with the different regulations regarding personal data protection.</a:t>
          </a:r>
          <a:endParaRPr lang="en-US" sz="2200" kern="1200" dirty="0">
            <a:solidFill>
              <a:schemeClr val="accent1">
                <a:lumMod val="75000"/>
              </a:schemeClr>
            </a:solidFill>
          </a:endParaRPr>
        </a:p>
      </dsp:txBody>
      <dsp:txXfrm>
        <a:off x="0" y="4116450"/>
        <a:ext cx="11726561" cy="6955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794E52-25CE-5C40-AAAF-C0E1A4FB678B}">
      <dsp:nvSpPr>
        <dsp:cNvPr id="0" name=""/>
        <dsp:cNvSpPr/>
      </dsp:nvSpPr>
      <dsp:spPr>
        <a:xfrm>
          <a:off x="0" y="45952"/>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Operation</a:t>
          </a:r>
          <a:endParaRPr lang="en-US" sz="2700" kern="1200" dirty="0"/>
        </a:p>
      </dsp:txBody>
      <dsp:txXfrm>
        <a:off x="31613" y="77565"/>
        <a:ext cx="11663335" cy="584369"/>
      </dsp:txXfrm>
    </dsp:sp>
    <dsp:sp modelId="{DF9418DE-30B2-AB4D-AF82-AC2E34BF2473}">
      <dsp:nvSpPr>
        <dsp:cNvPr id="0" name=""/>
        <dsp:cNvSpPr/>
      </dsp:nvSpPr>
      <dsp:spPr>
        <a:xfrm>
          <a:off x="0" y="693547"/>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4290" rIns="192024" bIns="3429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chemeClr val="accent1">
                  <a:lumMod val="75000"/>
                </a:schemeClr>
              </a:solidFill>
            </a:rPr>
            <a:t>The current operations of the </a:t>
          </a:r>
          <a:r>
            <a:rPr lang="en-GB" sz="2100" kern="1200" dirty="0" err="1">
              <a:solidFill>
                <a:schemeClr val="accent1">
                  <a:lumMod val="75000"/>
                </a:schemeClr>
              </a:solidFill>
            </a:rPr>
            <a:t>IdPs</a:t>
          </a:r>
          <a:r>
            <a:rPr lang="en-GB" sz="2100" kern="1200" dirty="0">
              <a:solidFill>
                <a:schemeClr val="accent1">
                  <a:lumMod val="75000"/>
                </a:schemeClr>
              </a:solidFill>
            </a:rPr>
            <a:t> are supported by a team of 2 engineers not solely dedicated to this task. We need to extend the support team in order to have a constant cover and surveillance of the services operations</a:t>
          </a:r>
          <a:endParaRPr lang="en-US" sz="2100" kern="1200" dirty="0">
            <a:solidFill>
              <a:schemeClr val="accent1">
                <a:lumMod val="75000"/>
              </a:schemeClr>
            </a:solidFill>
          </a:endParaRPr>
        </a:p>
      </dsp:txBody>
      <dsp:txXfrm>
        <a:off x="0" y="693547"/>
        <a:ext cx="11726561" cy="950130"/>
      </dsp:txXfrm>
    </dsp:sp>
    <dsp:sp modelId="{DE16CBA4-4989-9C46-B0E0-41FE3E3774F0}">
      <dsp:nvSpPr>
        <dsp:cNvPr id="0" name=""/>
        <dsp:cNvSpPr/>
      </dsp:nvSpPr>
      <dsp:spPr>
        <a:xfrm>
          <a:off x="0" y="1643677"/>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Font typeface="+mj-lt"/>
            <a:buNone/>
          </a:pPr>
          <a:r>
            <a:rPr lang="en-GB" sz="2700" b="1" kern="1200" dirty="0"/>
            <a:t>Innovation</a:t>
          </a:r>
        </a:p>
      </dsp:txBody>
      <dsp:txXfrm>
        <a:off x="31613" y="1675290"/>
        <a:ext cx="11663335" cy="584369"/>
      </dsp:txXfrm>
    </dsp:sp>
    <dsp:sp modelId="{FDBAC4BC-AC14-C84A-8D1A-EEA21CE2FB6A}">
      <dsp:nvSpPr>
        <dsp:cNvPr id="0" name=""/>
        <dsp:cNvSpPr/>
      </dsp:nvSpPr>
      <dsp:spPr>
        <a:xfrm>
          <a:off x="0" y="2291272"/>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26670" rIns="149352" bIns="2667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and authentication technologies are constantly evolving; we would like to be at the forefront with these advancements. This would be easier to achieve in a context of a larger technical collaboration. Support for OIDC, REST APIs, non-web services</a:t>
          </a:r>
        </a:p>
      </dsp:txBody>
      <dsp:txXfrm>
        <a:off x="0" y="2291272"/>
        <a:ext cx="11726561" cy="950130"/>
      </dsp:txXfrm>
    </dsp:sp>
    <dsp:sp modelId="{4B02C0D8-97AD-7C41-A6D8-65ECC4645068}">
      <dsp:nvSpPr>
        <dsp:cNvPr id="0" name=""/>
        <dsp:cNvSpPr/>
      </dsp:nvSpPr>
      <dsp:spPr>
        <a:xfrm>
          <a:off x="0" y="3241402"/>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en-US" sz="2700" b="1" kern="1200" dirty="0"/>
            <a:t>Training and Service Support</a:t>
          </a:r>
        </a:p>
      </dsp:txBody>
      <dsp:txXfrm>
        <a:off x="31613" y="3273015"/>
        <a:ext cx="11663335" cy="584369"/>
      </dsp:txXfrm>
    </dsp:sp>
    <dsp:sp modelId="{21A311BB-89B0-C74E-8DD5-672BBF9052B4}">
      <dsp:nvSpPr>
        <dsp:cNvPr id="0" name=""/>
        <dsp:cNvSpPr/>
      </dsp:nvSpPr>
      <dsp:spPr>
        <a:xfrm>
          <a:off x="0" y="3888997"/>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26670" rIns="149352" bIns="2667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technologies are still relatively complex and demand specific training and support, especially for the service providers’ engineers in order to enable the rapid growth of the number of services in a secure environment. </a:t>
          </a:r>
          <a:endParaRPr lang="en-US" sz="2100" kern="1200" dirty="0">
            <a:solidFill>
              <a:srgbClr val="5B9BD5">
                <a:lumMod val="75000"/>
              </a:srgbClr>
            </a:solidFill>
            <a:latin typeface="Calibri"/>
            <a:ea typeface="+mn-ea"/>
            <a:cs typeface="+mn-cs"/>
          </a:endParaRPr>
        </a:p>
      </dsp:txBody>
      <dsp:txXfrm>
        <a:off x="0" y="3888997"/>
        <a:ext cx="11726561" cy="95013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E2F743-FC37-154E-958A-88B5D56065A9}">
      <dsp:nvSpPr>
        <dsp:cNvPr id="0" name=""/>
        <dsp:cNvSpPr/>
      </dsp:nvSpPr>
      <dsp:spPr>
        <a:xfrm>
          <a:off x="1226133" y="1047"/>
          <a:ext cx="4189979" cy="2203049"/>
        </a:xfrm>
        <a:prstGeom prst="roundRect">
          <a:avLst/>
        </a:prstGeom>
        <a:solidFill>
          <a:srgbClr val="C55A11">
            <a:alpha val="80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933450" rtl="0">
            <a:lnSpc>
              <a:spcPct val="90000"/>
            </a:lnSpc>
            <a:spcBef>
              <a:spcPct val="0"/>
            </a:spcBef>
            <a:spcAft>
              <a:spcPct val="35000"/>
            </a:spcAft>
            <a:buNone/>
          </a:pPr>
          <a:r>
            <a:rPr lang="en-US" sz="2100" b="1" kern="1200" dirty="0"/>
            <a:t>Components</a:t>
          </a:r>
        </a:p>
        <a:p>
          <a:pPr marL="171450" lvl="1" indent="-171450" algn="l" defTabSz="800100">
            <a:lnSpc>
              <a:spcPct val="90000"/>
            </a:lnSpc>
            <a:spcBef>
              <a:spcPct val="0"/>
            </a:spcBef>
            <a:spcAft>
              <a:spcPct val="15000"/>
            </a:spcAft>
            <a:buChar char="•"/>
          </a:pPr>
          <a:r>
            <a:rPr lang="en-US" sz="1800" kern="1200" dirty="0"/>
            <a:t>Proxy &amp; Identity Hub</a:t>
          </a:r>
        </a:p>
        <a:p>
          <a:pPr marL="171450" lvl="1" indent="-171450" algn="l" defTabSz="800100" rtl="0">
            <a:lnSpc>
              <a:spcPct val="90000"/>
            </a:lnSpc>
            <a:spcBef>
              <a:spcPct val="0"/>
            </a:spcBef>
            <a:spcAft>
              <a:spcPct val="15000"/>
            </a:spcAft>
            <a:buChar char="•"/>
          </a:pPr>
          <a:r>
            <a:rPr lang="en-US" sz="1800" kern="1200" dirty="0"/>
            <a:t>Membership Management service</a:t>
          </a:r>
        </a:p>
        <a:p>
          <a:pPr marL="171450" lvl="1" indent="-171450" algn="l" defTabSz="800100" rtl="0">
            <a:lnSpc>
              <a:spcPct val="90000"/>
            </a:lnSpc>
            <a:spcBef>
              <a:spcPct val="0"/>
            </a:spcBef>
            <a:spcAft>
              <a:spcPct val="15000"/>
            </a:spcAft>
            <a:buChar char="•"/>
          </a:pPr>
          <a:r>
            <a:rPr lang="en-US" sz="1800" kern="1200" dirty="0"/>
            <a:t>Discovery Service</a:t>
          </a:r>
        </a:p>
        <a:p>
          <a:pPr marL="171450" lvl="1" indent="-171450" algn="l" defTabSz="800100" rtl="0">
            <a:lnSpc>
              <a:spcPct val="90000"/>
            </a:lnSpc>
            <a:spcBef>
              <a:spcPct val="0"/>
            </a:spcBef>
            <a:spcAft>
              <a:spcPct val="15000"/>
            </a:spcAft>
            <a:buChar char="•"/>
          </a:pPr>
          <a:r>
            <a:rPr lang="en-US" sz="1800" kern="1200" dirty="0"/>
            <a:t>Metadata Service</a:t>
          </a:r>
        </a:p>
        <a:p>
          <a:pPr marL="171450" lvl="1" indent="-171450" algn="l" defTabSz="800100" rtl="0">
            <a:lnSpc>
              <a:spcPct val="90000"/>
            </a:lnSpc>
            <a:spcBef>
              <a:spcPct val="0"/>
            </a:spcBef>
            <a:spcAft>
              <a:spcPct val="15000"/>
            </a:spcAft>
            <a:buChar char="•"/>
          </a:pPr>
          <a:r>
            <a:rPr lang="en-US" sz="1800" kern="1200" dirty="0">
              <a:solidFill>
                <a:srgbClr val="FFC000"/>
              </a:solidFill>
            </a:rPr>
            <a:t>Second Factor Authentication (Pilot!)</a:t>
          </a:r>
        </a:p>
      </dsp:txBody>
      <dsp:txXfrm>
        <a:off x="1333677" y="108591"/>
        <a:ext cx="3974891" cy="1987961"/>
      </dsp:txXfrm>
    </dsp:sp>
    <dsp:sp modelId="{A014EBFF-EF95-CE44-935A-BE49100F4638}">
      <dsp:nvSpPr>
        <dsp:cNvPr id="0" name=""/>
        <dsp:cNvSpPr/>
      </dsp:nvSpPr>
      <dsp:spPr>
        <a:xfrm>
          <a:off x="5783287" y="1047"/>
          <a:ext cx="4667196" cy="2203049"/>
        </a:xfrm>
        <a:prstGeom prst="roundRect">
          <a:avLst/>
        </a:prstGeom>
        <a:solidFill>
          <a:srgbClr val="C55A11">
            <a:alpha val="80000"/>
          </a:srgb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b="1" kern="1200" dirty="0"/>
            <a:t>Characteristics</a:t>
          </a:r>
        </a:p>
        <a:p>
          <a:pPr marL="171450" lvl="1" indent="-171450" algn="l" defTabSz="800100">
            <a:lnSpc>
              <a:spcPct val="90000"/>
            </a:lnSpc>
            <a:spcBef>
              <a:spcPct val="0"/>
            </a:spcBef>
            <a:spcAft>
              <a:spcPct val="15000"/>
            </a:spcAft>
            <a:buChar char="•"/>
          </a:pPr>
          <a:r>
            <a:rPr lang="en-US" sz="1800" kern="1200" dirty="0"/>
            <a:t>Full implementation AARC Blueprint Architecture</a:t>
          </a:r>
        </a:p>
        <a:p>
          <a:pPr marL="171450" lvl="1" indent="-171450" algn="l" defTabSz="800100">
            <a:lnSpc>
              <a:spcPct val="90000"/>
            </a:lnSpc>
            <a:spcBef>
              <a:spcPct val="0"/>
            </a:spcBef>
            <a:spcAft>
              <a:spcPct val="15000"/>
            </a:spcAft>
            <a:buChar char="•"/>
          </a:pPr>
          <a:r>
            <a:rPr lang="en-US" sz="1800" kern="1200" dirty="0"/>
            <a:t>Single- and multi-tenant options</a:t>
          </a:r>
          <a:endParaRPr lang="en-US" sz="1500" kern="1200" dirty="0"/>
        </a:p>
        <a:p>
          <a:pPr marL="171450" lvl="1" indent="-171450" algn="l" defTabSz="800100">
            <a:lnSpc>
              <a:spcPct val="90000"/>
            </a:lnSpc>
            <a:spcBef>
              <a:spcPct val="0"/>
            </a:spcBef>
            <a:spcAft>
              <a:spcPct val="15000"/>
            </a:spcAft>
            <a:buChar char="•"/>
          </a:pPr>
          <a:r>
            <a:rPr lang="en-US" sz="1800" kern="1200" dirty="0"/>
            <a:t>Sustainability and strategic partnerships</a:t>
          </a:r>
        </a:p>
        <a:p>
          <a:pPr marL="171450" lvl="1" indent="-171450" algn="l" defTabSz="800100">
            <a:lnSpc>
              <a:spcPct val="90000"/>
            </a:lnSpc>
            <a:spcBef>
              <a:spcPct val="0"/>
            </a:spcBef>
            <a:spcAft>
              <a:spcPct val="15000"/>
            </a:spcAft>
            <a:buChar char="•"/>
          </a:pPr>
          <a:endParaRPr lang="en-US" sz="1500" kern="1200" dirty="0"/>
        </a:p>
        <a:p>
          <a:pPr marL="171450" lvl="1" indent="-171450" algn="l" defTabSz="800100">
            <a:lnSpc>
              <a:spcPct val="90000"/>
            </a:lnSpc>
            <a:spcBef>
              <a:spcPct val="0"/>
            </a:spcBef>
            <a:spcAft>
              <a:spcPct val="15000"/>
            </a:spcAft>
            <a:buChar char="•"/>
          </a:pPr>
          <a:endParaRPr lang="en-US" sz="1500" kern="1200" dirty="0"/>
        </a:p>
      </dsp:txBody>
      <dsp:txXfrm>
        <a:off x="5890831" y="108591"/>
        <a:ext cx="4452108" cy="198796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845D12-CA50-0C40-B050-A948C38EAA3A}">
      <dsp:nvSpPr>
        <dsp:cNvPr id="0" name=""/>
        <dsp:cNvSpPr/>
      </dsp:nvSpPr>
      <dsp:spPr>
        <a:xfrm>
          <a:off x="859892" y="1211"/>
          <a:ext cx="3083166" cy="1849899"/>
        </a:xfrm>
        <a:prstGeom prst="roundRect">
          <a:avLst/>
        </a:prstGeom>
        <a:solidFill>
          <a:schemeClr val="accent2">
            <a:lumMod val="75000"/>
            <a:alpha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GB" sz="2100" b="0" kern="1200" dirty="0"/>
            <a:t>A service to enable use of federated identities in research communities</a:t>
          </a:r>
        </a:p>
      </dsp:txBody>
      <dsp:txXfrm>
        <a:off x="950197" y="91516"/>
        <a:ext cx="2902556" cy="1669289"/>
      </dsp:txXfrm>
    </dsp:sp>
    <dsp:sp modelId="{BCF78316-AEFF-DF45-99FA-78A883203A64}">
      <dsp:nvSpPr>
        <dsp:cNvPr id="0" name=""/>
        <dsp:cNvSpPr/>
      </dsp:nvSpPr>
      <dsp:spPr>
        <a:xfrm>
          <a:off x="4251374" y="1211"/>
          <a:ext cx="3083166" cy="1849899"/>
        </a:xfrm>
        <a:prstGeom prst="roundRect">
          <a:avLst/>
        </a:prstGeom>
        <a:solidFill>
          <a:schemeClr val="accent2">
            <a:lumMod val="75000"/>
            <a:alpha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rtl="0">
            <a:lnSpc>
              <a:spcPct val="90000"/>
            </a:lnSpc>
            <a:spcBef>
              <a:spcPct val="0"/>
            </a:spcBef>
            <a:spcAft>
              <a:spcPct val="35000"/>
            </a:spcAft>
            <a:buNone/>
          </a:pPr>
          <a:r>
            <a:rPr lang="en-US" sz="2100" b="1" kern="1200" dirty="0"/>
            <a:t>Partner for any e-Infra or Research Infra inc. “long tail”, informal groups</a:t>
          </a:r>
          <a:endParaRPr lang="en-GB" sz="2100" b="1" kern="1200" dirty="0"/>
        </a:p>
      </dsp:txBody>
      <dsp:txXfrm>
        <a:off x="4341679" y="91516"/>
        <a:ext cx="2902556" cy="1669289"/>
      </dsp:txXfrm>
    </dsp:sp>
    <dsp:sp modelId="{2ED65BD5-3356-9E4F-825C-182DE2609C6F}">
      <dsp:nvSpPr>
        <dsp:cNvPr id="0" name=""/>
        <dsp:cNvSpPr/>
      </dsp:nvSpPr>
      <dsp:spPr>
        <a:xfrm>
          <a:off x="7642857" y="1211"/>
          <a:ext cx="3083166" cy="1849899"/>
        </a:xfrm>
        <a:prstGeom prst="roundRect">
          <a:avLst/>
        </a:prstGeom>
        <a:solidFill>
          <a:schemeClr val="accent2">
            <a:lumMod val="75000"/>
            <a:alpha val="80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endParaRPr lang="en-GB" sz="1400" kern="1200" dirty="0"/>
        </a:p>
      </dsp:txBody>
      <dsp:txXfrm>
        <a:off x="7733162" y="91516"/>
        <a:ext cx="2902556" cy="166928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DFD3D-825E-4346-A115-4DD974D75B23}">
      <dsp:nvSpPr>
        <dsp:cNvPr id="0" name=""/>
        <dsp:cNvSpPr/>
      </dsp:nvSpPr>
      <dsp:spPr>
        <a:xfrm>
          <a:off x="0" y="10208"/>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A </a:t>
          </a:r>
          <a:r>
            <a:rPr lang="en-US" sz="1800" b="1" kern="1200"/>
            <a:t>self-service portal for creating personal accounts</a:t>
          </a:r>
          <a:r>
            <a:rPr lang="en-US" sz="1800" kern="1200"/>
            <a:t> and facilitating the management of personal profile</a:t>
          </a:r>
          <a:endParaRPr lang="en-US" sz="1800" kern="1200" dirty="0"/>
        </a:p>
      </dsp:txBody>
      <dsp:txXfrm>
        <a:off x="32709" y="42917"/>
        <a:ext cx="11698213" cy="604626"/>
      </dsp:txXfrm>
    </dsp:sp>
    <dsp:sp modelId="{94CEDEF6-5272-0D42-959C-756477983329}">
      <dsp:nvSpPr>
        <dsp:cNvPr id="0" name=""/>
        <dsp:cNvSpPr/>
      </dsp:nvSpPr>
      <dsp:spPr>
        <a:xfrm>
          <a:off x="0" y="729212"/>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a:t>User Office portal of the facilities</a:t>
          </a:r>
          <a:r>
            <a:rPr lang="en-US" sz="1700" kern="1200"/>
            <a:t>. After linking their account with existing local accounts of the facilities, users can access user office portals and, for instance, submit experimental proposals</a:t>
          </a:r>
          <a:endParaRPr lang="en-US" sz="1700" kern="1200" dirty="0"/>
        </a:p>
      </dsp:txBody>
      <dsp:txXfrm>
        <a:off x="32709" y="761921"/>
        <a:ext cx="11698213" cy="604626"/>
      </dsp:txXfrm>
    </dsp:sp>
    <dsp:sp modelId="{88C168CF-563C-9942-9798-C5FE02DCD8FD}">
      <dsp:nvSpPr>
        <dsp:cNvPr id="0" name=""/>
        <dsp:cNvSpPr/>
      </dsp:nvSpPr>
      <dsp:spPr>
        <a:xfrm>
          <a:off x="0" y="1448216"/>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Facilities are increasingly providing </a:t>
          </a:r>
          <a:r>
            <a:rPr lang="en-US" sz="1700" b="1" kern="1200" dirty="0"/>
            <a:t>internet access to their experimental data through online data catalogues</a:t>
          </a:r>
          <a:r>
            <a:rPr lang="en-US" sz="1700" kern="1200" dirty="0"/>
            <a:t>. </a:t>
          </a:r>
          <a:r>
            <a:rPr lang="en-US" sz="1700" kern="1200" dirty="0" err="1"/>
            <a:t>UmbrellaID</a:t>
          </a:r>
          <a:r>
            <a:rPr lang="en-US" sz="1700" kern="1200" dirty="0"/>
            <a:t> users can directly benefits of such services</a:t>
          </a:r>
        </a:p>
      </dsp:txBody>
      <dsp:txXfrm>
        <a:off x="32709" y="1480925"/>
        <a:ext cx="11698213" cy="604626"/>
      </dsp:txXfrm>
    </dsp:sp>
    <dsp:sp modelId="{D8B7CAA8-8EBD-C64C-806A-F171DDB7209F}">
      <dsp:nvSpPr>
        <dsp:cNvPr id="0" name=""/>
        <dsp:cNvSpPr/>
      </dsp:nvSpPr>
      <dsp:spPr>
        <a:xfrm>
          <a:off x="0" y="2167221"/>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An emerging service is the </a:t>
          </a:r>
          <a:r>
            <a:rPr lang="en-US" sz="1700" b="1" kern="1200"/>
            <a:t>access to workstation or compute resources for data analysis </a:t>
          </a:r>
          <a:r>
            <a:rPr lang="en-US" sz="1700" kern="1200"/>
            <a:t>made possible through the Assent technology</a:t>
          </a:r>
          <a:endParaRPr lang="en-US" sz="1700" kern="1200" dirty="0"/>
        </a:p>
      </dsp:txBody>
      <dsp:txXfrm>
        <a:off x="32709" y="2199930"/>
        <a:ext cx="11698213" cy="604626"/>
      </dsp:txXfrm>
    </dsp:sp>
    <dsp:sp modelId="{B7637B96-8B40-5A47-A641-307438C1BBDA}">
      <dsp:nvSpPr>
        <dsp:cNvPr id="0" name=""/>
        <dsp:cNvSpPr/>
      </dsp:nvSpPr>
      <dsp:spPr>
        <a:xfrm>
          <a:off x="0" y="2886225"/>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At PSI umbrellaID.org is used to </a:t>
          </a:r>
          <a:r>
            <a:rPr lang="en-US" sz="1700" b="1" kern="1200"/>
            <a:t>give network access to external companies</a:t>
          </a:r>
          <a:r>
            <a:rPr lang="en-US" sz="1700" kern="1200"/>
            <a:t> through RADIUS.  </a:t>
          </a:r>
          <a:endParaRPr lang="en-US" sz="1700" kern="1200" dirty="0"/>
        </a:p>
      </dsp:txBody>
      <dsp:txXfrm>
        <a:off x="32709" y="2918934"/>
        <a:ext cx="11698213" cy="604626"/>
      </dsp:txXfrm>
    </dsp:sp>
    <dsp:sp modelId="{D3D5741B-F4D0-AE45-A129-27EDCD259125}">
      <dsp:nvSpPr>
        <dsp:cNvPr id="0" name=""/>
        <dsp:cNvSpPr/>
      </dsp:nvSpPr>
      <dsp:spPr>
        <a:xfrm>
          <a:off x="0" y="3605230"/>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Access to </a:t>
          </a:r>
          <a:r>
            <a:rPr lang="en-US" sz="1700" b="1" kern="1200"/>
            <a:t>PanData software catalogue </a:t>
          </a:r>
          <a:r>
            <a:rPr lang="en-US" sz="1700" kern="1200"/>
            <a:t>for PaN facilities pandata.eu</a:t>
          </a:r>
          <a:endParaRPr lang="en-US" sz="1700" kern="1200" dirty="0"/>
        </a:p>
      </dsp:txBody>
      <dsp:txXfrm>
        <a:off x="32709" y="3637939"/>
        <a:ext cx="11698213" cy="604626"/>
      </dsp:txXfrm>
    </dsp:sp>
    <dsp:sp modelId="{544D50C3-DFD4-734B-8A7E-EF6DE1A08B3F}">
      <dsp:nvSpPr>
        <dsp:cNvPr id="0" name=""/>
        <dsp:cNvSpPr/>
      </dsp:nvSpPr>
      <dsp:spPr>
        <a:xfrm>
          <a:off x="0" y="4324234"/>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Access to </a:t>
          </a:r>
          <a:r>
            <a:rPr lang="en-US" sz="1700" b="1" kern="1200"/>
            <a:t>wayforlight portal wayforlight.eu</a:t>
          </a:r>
          <a:endParaRPr lang="en-US" sz="1700" b="1" kern="1200" dirty="0"/>
        </a:p>
      </dsp:txBody>
      <dsp:txXfrm>
        <a:off x="32709" y="4356943"/>
        <a:ext cx="11698213" cy="60462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DFD3D-825E-4346-A115-4DD974D75B23}">
      <dsp:nvSpPr>
        <dsp:cNvPr id="0" name=""/>
        <dsp:cNvSpPr/>
      </dsp:nvSpPr>
      <dsp:spPr>
        <a:xfrm>
          <a:off x="0" y="10208"/>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t>A </a:t>
          </a:r>
          <a:r>
            <a:rPr lang="en-US" sz="1800" b="1" kern="1200"/>
            <a:t>self-service portal for creating personal accounts</a:t>
          </a:r>
          <a:r>
            <a:rPr lang="en-US" sz="1800" kern="1200"/>
            <a:t> and facilitating the management of personal profile</a:t>
          </a:r>
          <a:endParaRPr lang="en-US" sz="1800" kern="1200" dirty="0"/>
        </a:p>
      </dsp:txBody>
      <dsp:txXfrm>
        <a:off x="32709" y="42917"/>
        <a:ext cx="11698213" cy="604626"/>
      </dsp:txXfrm>
    </dsp:sp>
    <dsp:sp modelId="{94CEDEF6-5272-0D42-959C-756477983329}">
      <dsp:nvSpPr>
        <dsp:cNvPr id="0" name=""/>
        <dsp:cNvSpPr/>
      </dsp:nvSpPr>
      <dsp:spPr>
        <a:xfrm>
          <a:off x="0" y="729212"/>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dirty="0"/>
            <a:t>User Office portal of the facilities</a:t>
          </a:r>
          <a:r>
            <a:rPr lang="en-US" sz="1700" kern="1200" dirty="0"/>
            <a:t>. After linking their account with existing local accounts of the facilities, users can access user office portals and, for instance, submit experimental proposals</a:t>
          </a:r>
        </a:p>
      </dsp:txBody>
      <dsp:txXfrm>
        <a:off x="32709" y="761921"/>
        <a:ext cx="11698213" cy="604626"/>
      </dsp:txXfrm>
    </dsp:sp>
    <dsp:sp modelId="{88C168CF-563C-9942-9798-C5FE02DCD8FD}">
      <dsp:nvSpPr>
        <dsp:cNvPr id="0" name=""/>
        <dsp:cNvSpPr/>
      </dsp:nvSpPr>
      <dsp:spPr>
        <a:xfrm>
          <a:off x="0" y="1448216"/>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Facilities are increasingly providing </a:t>
          </a:r>
          <a:r>
            <a:rPr lang="en-US" sz="1700" b="1" kern="1200" dirty="0"/>
            <a:t>internet access to their experimental data through online data catalogues</a:t>
          </a:r>
          <a:r>
            <a:rPr lang="en-US" sz="1700" kern="1200" dirty="0"/>
            <a:t>. </a:t>
          </a:r>
          <a:r>
            <a:rPr lang="en-US" sz="1700" kern="1200" dirty="0" err="1"/>
            <a:t>UmbrellaID</a:t>
          </a:r>
          <a:r>
            <a:rPr lang="en-US" sz="1700" kern="1200" dirty="0"/>
            <a:t> users can directly benefits of such services</a:t>
          </a:r>
        </a:p>
      </dsp:txBody>
      <dsp:txXfrm>
        <a:off x="32709" y="1480925"/>
        <a:ext cx="11698213" cy="604626"/>
      </dsp:txXfrm>
    </dsp:sp>
    <dsp:sp modelId="{D8B7CAA8-8EBD-C64C-806A-F171DDB7209F}">
      <dsp:nvSpPr>
        <dsp:cNvPr id="0" name=""/>
        <dsp:cNvSpPr/>
      </dsp:nvSpPr>
      <dsp:spPr>
        <a:xfrm>
          <a:off x="0" y="2167221"/>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An emerging service is the </a:t>
          </a:r>
          <a:r>
            <a:rPr lang="en-US" sz="1700" b="1" kern="1200"/>
            <a:t>access to workstation or compute resources for data analysis </a:t>
          </a:r>
          <a:r>
            <a:rPr lang="en-US" sz="1700" kern="1200"/>
            <a:t>made possible through the Assent technology</a:t>
          </a:r>
          <a:endParaRPr lang="en-US" sz="1700" kern="1200" dirty="0"/>
        </a:p>
      </dsp:txBody>
      <dsp:txXfrm>
        <a:off x="32709" y="2199930"/>
        <a:ext cx="11698213" cy="604626"/>
      </dsp:txXfrm>
    </dsp:sp>
    <dsp:sp modelId="{B7637B96-8B40-5A47-A641-307438C1BBDA}">
      <dsp:nvSpPr>
        <dsp:cNvPr id="0" name=""/>
        <dsp:cNvSpPr/>
      </dsp:nvSpPr>
      <dsp:spPr>
        <a:xfrm>
          <a:off x="0" y="2886225"/>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At PSI umbrellaID.org is used to </a:t>
          </a:r>
          <a:r>
            <a:rPr lang="en-US" sz="1700" b="1" kern="1200"/>
            <a:t>give network access to external companies</a:t>
          </a:r>
          <a:r>
            <a:rPr lang="en-US" sz="1700" kern="1200"/>
            <a:t> through RADIUS.  </a:t>
          </a:r>
          <a:endParaRPr lang="en-US" sz="1700" kern="1200" dirty="0"/>
        </a:p>
      </dsp:txBody>
      <dsp:txXfrm>
        <a:off x="32709" y="2918934"/>
        <a:ext cx="11698213" cy="604626"/>
      </dsp:txXfrm>
    </dsp:sp>
    <dsp:sp modelId="{D3D5741B-F4D0-AE45-A129-27EDCD259125}">
      <dsp:nvSpPr>
        <dsp:cNvPr id="0" name=""/>
        <dsp:cNvSpPr/>
      </dsp:nvSpPr>
      <dsp:spPr>
        <a:xfrm>
          <a:off x="0" y="3605230"/>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Access to </a:t>
          </a:r>
          <a:r>
            <a:rPr lang="en-US" sz="1700" b="1" kern="1200"/>
            <a:t>PanData software catalogue </a:t>
          </a:r>
          <a:r>
            <a:rPr lang="en-US" sz="1700" kern="1200"/>
            <a:t>for PaN facilities pandata.eu</a:t>
          </a:r>
          <a:endParaRPr lang="en-US" sz="1700" kern="1200" dirty="0"/>
        </a:p>
      </dsp:txBody>
      <dsp:txXfrm>
        <a:off x="32709" y="3637939"/>
        <a:ext cx="11698213" cy="604626"/>
      </dsp:txXfrm>
    </dsp:sp>
    <dsp:sp modelId="{544D50C3-DFD4-734B-8A7E-EF6DE1A08B3F}">
      <dsp:nvSpPr>
        <dsp:cNvPr id="0" name=""/>
        <dsp:cNvSpPr/>
      </dsp:nvSpPr>
      <dsp:spPr>
        <a:xfrm>
          <a:off x="0" y="4324234"/>
          <a:ext cx="11763631" cy="67004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Access to </a:t>
          </a:r>
          <a:r>
            <a:rPr lang="en-US" sz="1700" b="1" kern="1200"/>
            <a:t>wayforlight portal wayforlight.eu</a:t>
          </a:r>
          <a:endParaRPr lang="en-US" sz="1700" b="1" kern="1200" dirty="0"/>
        </a:p>
      </dsp:txBody>
      <dsp:txXfrm>
        <a:off x="32709" y="4356943"/>
        <a:ext cx="11698213" cy="60462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r>
              <a:rPr lang="en-GB"/>
              <a:t>GN4-1 EC Review</a:t>
            </a:r>
          </a:p>
        </p:txBody>
      </p:sp>
      <p:sp>
        <p:nvSpPr>
          <p:cNvPr id="3" name="Date Placeholder 2"/>
          <p:cNvSpPr>
            <a:spLocks noGrp="1"/>
          </p:cNvSpPr>
          <p:nvPr>
            <p:ph type="dt" sz="quarter" idx="1"/>
          </p:nvPr>
        </p:nvSpPr>
        <p:spPr>
          <a:xfrm>
            <a:off x="3815373" y="0"/>
            <a:ext cx="2918831" cy="495029"/>
          </a:xfrm>
          <a:prstGeom prst="rect">
            <a:avLst/>
          </a:prstGeom>
        </p:spPr>
        <p:txBody>
          <a:bodyPr vert="horz" lIns="91440" tIns="45720" rIns="91440" bIns="45720" rtlCol="0"/>
          <a:lstStyle>
            <a:lvl1pPr algn="r">
              <a:defRPr sz="1200"/>
            </a:lvl1pPr>
          </a:lstStyle>
          <a:p>
            <a:r>
              <a:rPr lang="en-GB"/>
              <a:t>Activity Title</a:t>
            </a:r>
          </a:p>
        </p:txBody>
      </p:sp>
    </p:spTree>
    <p:extLst>
      <p:ext uri="{BB962C8B-B14F-4D97-AF65-F5344CB8AC3E}">
        <p14:creationId xmlns:p14="http://schemas.microsoft.com/office/powerpoint/2010/main" val="3286563920"/>
      </p:ext>
    </p:extLst>
  </p:cSld>
  <p:clrMap bg1="lt1" tx1="dk1" bg2="lt2" tx2="dk2" accent1="accent1" accent2="accent2" accent3="accent3" accent4="accent4" accent5="accent5" accent6="accent6" hlink="hlink" folHlink="folHlink"/>
</p:handoutMaster>
</file>

<file path=ppt/media/image1.jpg>
</file>

<file path=ppt/media/image10.tiff>
</file>

<file path=ppt/media/image11.tiff>
</file>

<file path=ppt/media/image12.png>
</file>

<file path=ppt/media/image13.jpeg>
</file>

<file path=ppt/media/image14.tiff>
</file>

<file path=ppt/media/image15.png>
</file>

<file path=ppt/media/image2.png>
</file>

<file path=ppt/media/image3.png>
</file>

<file path=ppt/media/image4.jpg>
</file>

<file path=ppt/media/image5.jpg>
</file>

<file path=ppt/media/image6.jpg>
</file>

<file path=ppt/media/image7.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8831" cy="495029"/>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15373" y="0"/>
            <a:ext cx="2918831" cy="495029"/>
          </a:xfrm>
          <a:prstGeom prst="rect">
            <a:avLst/>
          </a:prstGeom>
        </p:spPr>
        <p:txBody>
          <a:bodyPr vert="horz" lIns="91440" tIns="45720" rIns="91440" bIns="45720" rtlCol="0"/>
          <a:lstStyle>
            <a:lvl1pPr algn="r">
              <a:defRPr sz="1200"/>
            </a:lvl1pPr>
          </a:lstStyle>
          <a:p>
            <a:fld id="{09180173-56AF-4385-B5A2-4FB13A8B9F78}" type="datetimeFigureOut">
              <a:rPr lang="en-GB" smtClean="0"/>
              <a:t>10/04/2019</a:t>
            </a:fld>
            <a:endParaRPr lang="en-GB"/>
          </a:p>
        </p:txBody>
      </p:sp>
      <p:sp>
        <p:nvSpPr>
          <p:cNvPr id="4" name="Slide Image Placeholder 3"/>
          <p:cNvSpPr>
            <a:spLocks noGrp="1" noRot="1" noChangeAspect="1"/>
          </p:cNvSpPr>
          <p:nvPr>
            <p:ph type="sldImg" idx="2"/>
          </p:nvPr>
        </p:nvSpPr>
        <p:spPr>
          <a:xfrm>
            <a:off x="409575" y="1233488"/>
            <a:ext cx="5916613" cy="3328987"/>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73577" y="4748163"/>
            <a:ext cx="5388610" cy="388486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371286"/>
            <a:ext cx="2918831" cy="495028"/>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15373" y="9371286"/>
            <a:ext cx="2918831" cy="495028"/>
          </a:xfrm>
          <a:prstGeom prst="rect">
            <a:avLst/>
          </a:prstGeom>
        </p:spPr>
        <p:txBody>
          <a:bodyPr vert="horz" lIns="91440" tIns="45720" rIns="91440" bIns="45720" rtlCol="0" anchor="b"/>
          <a:lstStyle>
            <a:lvl1pPr algn="r">
              <a:defRPr sz="1200"/>
            </a:lvl1pPr>
          </a:lstStyle>
          <a:p>
            <a:fld id="{C15EAC0A-1A7B-42DA-8357-44C998E354D7}" type="slidenum">
              <a:rPr lang="en-GB" smtClean="0"/>
              <a:t>‹#›</a:t>
            </a:fld>
            <a:endParaRPr lang="en-GB"/>
          </a:p>
        </p:txBody>
      </p:sp>
    </p:spTree>
    <p:extLst>
      <p:ext uri="{BB962C8B-B14F-4D97-AF65-F5344CB8AC3E}">
        <p14:creationId xmlns:p14="http://schemas.microsoft.com/office/powerpoint/2010/main" val="29780808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15EAC0A-1A7B-42DA-8357-44C998E354D7}" type="slidenum">
              <a:rPr lang="en-GB" smtClean="0"/>
              <a:t>1</a:t>
            </a:fld>
            <a:endParaRPr lang="en-GB" dirty="0"/>
          </a:p>
        </p:txBody>
      </p:sp>
    </p:spTree>
    <p:extLst>
      <p:ext uri="{BB962C8B-B14F-4D97-AF65-F5344CB8AC3E}">
        <p14:creationId xmlns:p14="http://schemas.microsoft.com/office/powerpoint/2010/main" val="3560765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5EAC0A-1A7B-42DA-8357-44C998E354D7}" type="slidenum">
              <a:rPr lang="en-GB" smtClean="0"/>
              <a:t>14</a:t>
            </a:fld>
            <a:endParaRPr lang="en-GB" dirty="0"/>
          </a:p>
        </p:txBody>
      </p:sp>
    </p:spTree>
    <p:extLst>
      <p:ext uri="{BB962C8B-B14F-4D97-AF65-F5344CB8AC3E}">
        <p14:creationId xmlns:p14="http://schemas.microsoft.com/office/powerpoint/2010/main" val="34455893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15EAC0A-1A7B-42DA-8357-44C998E354D7}" type="slidenum">
              <a:rPr lang="en-GB" smtClean="0"/>
              <a:t>17</a:t>
            </a:fld>
            <a:endParaRPr lang="en-GB" dirty="0"/>
          </a:p>
        </p:txBody>
      </p:sp>
    </p:spTree>
    <p:extLst>
      <p:ext uri="{BB962C8B-B14F-4D97-AF65-F5344CB8AC3E}">
        <p14:creationId xmlns:p14="http://schemas.microsoft.com/office/powerpoint/2010/main" val="162054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15EAC0A-1A7B-42DA-8357-44C998E354D7}" type="slidenum">
              <a:rPr lang="en-GB" smtClean="0"/>
              <a:t>6</a:t>
            </a:fld>
            <a:endParaRPr lang="en-GB" dirty="0"/>
          </a:p>
        </p:txBody>
      </p:sp>
    </p:spTree>
    <p:extLst>
      <p:ext uri="{BB962C8B-B14F-4D97-AF65-F5344CB8AC3E}">
        <p14:creationId xmlns:p14="http://schemas.microsoft.com/office/powerpoint/2010/main" val="18424863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7</a:t>
            </a:fld>
            <a:endParaRPr lang="en-GB" dirty="0"/>
          </a:p>
        </p:txBody>
      </p:sp>
    </p:spTree>
    <p:extLst>
      <p:ext uri="{BB962C8B-B14F-4D97-AF65-F5344CB8AC3E}">
        <p14:creationId xmlns:p14="http://schemas.microsoft.com/office/powerpoint/2010/main" val="3547741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8</a:t>
            </a:fld>
            <a:endParaRPr lang="en-GB" dirty="0"/>
          </a:p>
        </p:txBody>
      </p:sp>
    </p:spTree>
    <p:extLst>
      <p:ext uri="{BB962C8B-B14F-4D97-AF65-F5344CB8AC3E}">
        <p14:creationId xmlns:p14="http://schemas.microsoft.com/office/powerpoint/2010/main" val="2556610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9</a:t>
            </a:fld>
            <a:endParaRPr lang="en-GB" dirty="0"/>
          </a:p>
        </p:txBody>
      </p:sp>
    </p:spTree>
    <p:extLst>
      <p:ext uri="{BB962C8B-B14F-4D97-AF65-F5344CB8AC3E}">
        <p14:creationId xmlns:p14="http://schemas.microsoft.com/office/powerpoint/2010/main" val="3860510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10</a:t>
            </a:fld>
            <a:endParaRPr lang="en-GB" dirty="0"/>
          </a:p>
        </p:txBody>
      </p:sp>
    </p:spTree>
    <p:extLst>
      <p:ext uri="{BB962C8B-B14F-4D97-AF65-F5344CB8AC3E}">
        <p14:creationId xmlns:p14="http://schemas.microsoft.com/office/powerpoint/2010/main" val="2760646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11</a:t>
            </a:fld>
            <a:endParaRPr lang="en-GB" dirty="0"/>
          </a:p>
        </p:txBody>
      </p:sp>
    </p:spTree>
    <p:extLst>
      <p:ext uri="{BB962C8B-B14F-4D97-AF65-F5344CB8AC3E}">
        <p14:creationId xmlns:p14="http://schemas.microsoft.com/office/powerpoint/2010/main" val="262664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BC110B-1C27-4A5B-8007-E6BF4BB6C5F7}" type="slidenum">
              <a:rPr lang="en-GB" smtClean="0"/>
              <a:t>12</a:t>
            </a:fld>
            <a:endParaRPr lang="en-GB" dirty="0"/>
          </a:p>
        </p:txBody>
      </p:sp>
    </p:spTree>
    <p:extLst>
      <p:ext uri="{BB962C8B-B14F-4D97-AF65-F5344CB8AC3E}">
        <p14:creationId xmlns:p14="http://schemas.microsoft.com/office/powerpoint/2010/main" val="21322755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implementation of BPA – </a:t>
            </a:r>
          </a:p>
        </p:txBody>
      </p:sp>
      <p:sp>
        <p:nvSpPr>
          <p:cNvPr id="4" name="Slide Number Placeholder 3"/>
          <p:cNvSpPr>
            <a:spLocks noGrp="1"/>
          </p:cNvSpPr>
          <p:nvPr>
            <p:ph type="sldNum" sz="quarter" idx="10"/>
          </p:nvPr>
        </p:nvSpPr>
        <p:spPr/>
        <p:txBody>
          <a:bodyPr/>
          <a:lstStyle/>
          <a:p>
            <a:fld id="{9CBC110B-1C27-4A5B-8007-E6BF4BB6C5F7}" type="slidenum">
              <a:rPr lang="en-GB" smtClean="0"/>
              <a:t>13</a:t>
            </a:fld>
            <a:endParaRPr lang="en-GB" dirty="0"/>
          </a:p>
        </p:txBody>
      </p:sp>
    </p:spTree>
    <p:extLst>
      <p:ext uri="{BB962C8B-B14F-4D97-AF65-F5344CB8AC3E}">
        <p14:creationId xmlns:p14="http://schemas.microsoft.com/office/powerpoint/2010/main" val="21610801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3"/>
          <p:cNvSpPr txBox="1">
            <a:spLocks noChangeArrowheads="1"/>
          </p:cNvSpPr>
          <p:nvPr userDrawn="1"/>
        </p:nvSpPr>
        <p:spPr bwMode="auto">
          <a:xfrm>
            <a:off x="8111484" y="4779932"/>
            <a:ext cx="3523570" cy="1471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lgn="r" eaLnBrk="1" hangingPunct="1">
              <a:spcBef>
                <a:spcPct val="20000"/>
              </a:spcBef>
              <a:buClr>
                <a:srgbClr val="B4D100"/>
              </a:buClr>
              <a:buSzPct val="80000"/>
            </a:pPr>
            <a:endParaRPr lang="en-US" sz="1800" dirty="0">
              <a:solidFill>
                <a:schemeClr val="bg1"/>
              </a:solidFill>
              <a:latin typeface="Arial" charset="0"/>
            </a:endParaRPr>
          </a:p>
          <a:p>
            <a:pPr algn="r" eaLnBrk="1" hangingPunct="1">
              <a:spcBef>
                <a:spcPct val="20000"/>
              </a:spcBef>
              <a:buClr>
                <a:srgbClr val="B4D100"/>
              </a:buClr>
              <a:buSzPct val="80000"/>
            </a:pPr>
            <a:r>
              <a:rPr lang="en-US" sz="1800" dirty="0">
                <a:solidFill>
                  <a:schemeClr val="bg1"/>
                </a:solidFill>
                <a:latin typeface="Arial" charset="0"/>
              </a:rPr>
              <a:t>GN4-1 EC Review</a:t>
            </a:r>
          </a:p>
          <a:p>
            <a:pPr algn="r">
              <a:spcBef>
                <a:spcPct val="20000"/>
              </a:spcBef>
              <a:buClr>
                <a:srgbClr val="B4D100"/>
              </a:buClr>
              <a:buSzPct val="80000"/>
            </a:pPr>
            <a:r>
              <a:rPr lang="en-GB" sz="1800" dirty="0">
                <a:solidFill>
                  <a:schemeClr val="bg1"/>
                </a:solidFill>
                <a:latin typeface="Arial" charset="0"/>
              </a:rPr>
              <a:t>TBC 2016</a:t>
            </a:r>
          </a:p>
          <a:p>
            <a:pPr algn="r" eaLnBrk="1" hangingPunct="1">
              <a:spcBef>
                <a:spcPct val="20000"/>
              </a:spcBef>
              <a:buClr>
                <a:srgbClr val="B4D100"/>
              </a:buClr>
              <a:buSzPct val="80000"/>
            </a:pPr>
            <a:r>
              <a:rPr lang="en-US" sz="1800" dirty="0">
                <a:solidFill>
                  <a:schemeClr val="bg1"/>
                </a:solidFill>
                <a:latin typeface="Arial" charset="0"/>
              </a:rPr>
              <a:t>Brussels</a:t>
            </a:r>
          </a:p>
          <a:p>
            <a:pPr algn="r" eaLnBrk="1" hangingPunct="1">
              <a:spcBef>
                <a:spcPct val="20000"/>
              </a:spcBef>
              <a:buClr>
                <a:srgbClr val="B4D100"/>
              </a:buClr>
              <a:buSzPct val="80000"/>
            </a:pPr>
            <a:endParaRPr lang="en-US" sz="1800" dirty="0">
              <a:solidFill>
                <a:schemeClr val="bg1"/>
              </a:solidFill>
              <a:latin typeface="Arial" charset="0"/>
            </a:endParaRPr>
          </a:p>
        </p:txBody>
      </p:sp>
      <p:pic>
        <p:nvPicPr>
          <p:cNvPr id="12" name="Picture 1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979292" y="287691"/>
            <a:ext cx="1674488" cy="952633"/>
          </a:xfrm>
          <a:prstGeom prst="rect">
            <a:avLst/>
          </a:prstGeom>
        </p:spPr>
      </p:pic>
      <p:sp>
        <p:nvSpPr>
          <p:cNvPr id="15" name="Rectangle 3"/>
          <p:cNvSpPr txBox="1">
            <a:spLocks noChangeArrowheads="1"/>
          </p:cNvSpPr>
          <p:nvPr userDrawn="1"/>
        </p:nvSpPr>
        <p:spPr bwMode="auto">
          <a:xfrm>
            <a:off x="848735" y="5076227"/>
            <a:ext cx="3798887" cy="12565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sz="1800" dirty="0">
                <a:solidFill>
                  <a:schemeClr val="bg1"/>
                </a:solidFill>
                <a:latin typeface="Arial" charset="0"/>
              </a:rPr>
              <a:t>Presenter Name, </a:t>
            </a:r>
            <a:r>
              <a:rPr lang="en-US" sz="1800" dirty="0" err="1">
                <a:solidFill>
                  <a:schemeClr val="bg1"/>
                </a:solidFill>
                <a:latin typeface="Arial" charset="0"/>
              </a:rPr>
              <a:t>Organisation</a:t>
            </a:r>
            <a:endParaRPr lang="en-US" sz="1800" dirty="0">
              <a:solidFill>
                <a:schemeClr val="bg1"/>
              </a:solidFill>
              <a:latin typeface="Arial" charset="0"/>
            </a:endParaRPr>
          </a:p>
          <a:p>
            <a:pPr eaLnBrk="1" hangingPunct="1">
              <a:spcBef>
                <a:spcPct val="20000"/>
              </a:spcBef>
              <a:buClr>
                <a:srgbClr val="B4D100"/>
              </a:buClr>
              <a:buSzPct val="80000"/>
            </a:pPr>
            <a:endParaRPr lang="en-US" sz="1800" dirty="0">
              <a:solidFill>
                <a:schemeClr val="bg1"/>
              </a:solidFill>
              <a:latin typeface="Arial" charset="0"/>
            </a:endParaRPr>
          </a:p>
        </p:txBody>
      </p:sp>
      <p:sp>
        <p:nvSpPr>
          <p:cNvPr id="7" name="Rectangle 6"/>
          <p:cNvSpPr/>
          <p:nvPr userDrawn="1"/>
        </p:nvSpPr>
        <p:spPr>
          <a:xfrm>
            <a:off x="-19160" y="-47949"/>
            <a:ext cx="12211160"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7" name="Picture 16"/>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2222072" y="564840"/>
            <a:ext cx="9969928" cy="5606618"/>
          </a:xfrm>
          <a:prstGeom prst="rect">
            <a:avLst/>
          </a:prstGeom>
        </p:spPr>
      </p:pic>
      <p:sp>
        <p:nvSpPr>
          <p:cNvPr id="8" name="Rectangle 3"/>
          <p:cNvSpPr txBox="1">
            <a:spLocks noChangeArrowheads="1"/>
          </p:cNvSpPr>
          <p:nvPr userDrawn="1"/>
        </p:nvSpPr>
        <p:spPr bwMode="auto">
          <a:xfrm>
            <a:off x="848735" y="3362037"/>
            <a:ext cx="3523570" cy="10397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eaLnBrk="1" hangingPunct="1">
              <a:spcBef>
                <a:spcPct val="20000"/>
              </a:spcBef>
              <a:buClr>
                <a:srgbClr val="B4D100"/>
              </a:buClr>
              <a:buSzPct val="80000"/>
            </a:pPr>
            <a:r>
              <a:rPr lang="en-US" sz="1800">
                <a:solidFill>
                  <a:schemeClr val="bg1"/>
                </a:solidFill>
                <a:latin typeface="+mn-lt"/>
              </a:rPr>
              <a:t>GN4-2 Period 1 EC Review</a:t>
            </a:r>
          </a:p>
          <a:p>
            <a:pPr>
              <a:spcBef>
                <a:spcPct val="20000"/>
              </a:spcBef>
              <a:buClr>
                <a:srgbClr val="B4D100"/>
              </a:buClr>
              <a:buSzPct val="80000"/>
            </a:pPr>
            <a:r>
              <a:rPr lang="en-GB" sz="1800">
                <a:solidFill>
                  <a:schemeClr val="bg1"/>
                </a:solidFill>
                <a:latin typeface="+mn-lt"/>
              </a:rPr>
              <a:t>November 2017</a:t>
            </a:r>
          </a:p>
          <a:p>
            <a:pPr eaLnBrk="1" hangingPunct="1">
              <a:spcBef>
                <a:spcPct val="20000"/>
              </a:spcBef>
              <a:buClr>
                <a:srgbClr val="B4D100"/>
              </a:buClr>
              <a:buSzPct val="80000"/>
            </a:pPr>
            <a:r>
              <a:rPr lang="en-US" sz="1800">
                <a:solidFill>
                  <a:schemeClr val="bg1"/>
                </a:solidFill>
                <a:latin typeface="+mn-lt"/>
              </a:rPr>
              <a:t>Brussels</a:t>
            </a:r>
          </a:p>
          <a:p>
            <a:pPr eaLnBrk="1" hangingPunct="1">
              <a:spcBef>
                <a:spcPct val="20000"/>
              </a:spcBef>
              <a:buClr>
                <a:srgbClr val="B4D100"/>
              </a:buClr>
              <a:buSzPct val="80000"/>
            </a:pPr>
            <a:endParaRPr lang="en-US" sz="1800">
              <a:solidFill>
                <a:schemeClr val="bg1"/>
              </a:solidFill>
              <a:latin typeface="+mn-lt"/>
            </a:endParaRPr>
          </a:p>
        </p:txBody>
      </p:sp>
      <p:sp>
        <p:nvSpPr>
          <p:cNvPr id="9" name="Rectangle 3"/>
          <p:cNvSpPr txBox="1">
            <a:spLocks noChangeArrowheads="1"/>
          </p:cNvSpPr>
          <p:nvPr userDrawn="1"/>
        </p:nvSpPr>
        <p:spPr bwMode="auto">
          <a:xfrm>
            <a:off x="848735" y="2264381"/>
            <a:ext cx="3798887"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b="1">
                <a:solidFill>
                  <a:schemeClr val="bg1"/>
                </a:solidFill>
                <a:latin typeface="+mn-lt"/>
              </a:rPr>
              <a:t>Mark Johnston, GÉANT</a:t>
            </a:r>
          </a:p>
          <a:p>
            <a:pPr eaLnBrk="1" hangingPunct="1">
              <a:spcBef>
                <a:spcPct val="20000"/>
              </a:spcBef>
              <a:buClr>
                <a:srgbClr val="B4D100"/>
              </a:buClr>
              <a:buSzPct val="80000"/>
            </a:pPr>
            <a:endParaRPr lang="en-US" sz="1800">
              <a:solidFill>
                <a:schemeClr val="bg1"/>
              </a:solidFill>
              <a:latin typeface="Arial" charset="0"/>
            </a:endParaRPr>
          </a:p>
        </p:txBody>
      </p:sp>
      <p:sp>
        <p:nvSpPr>
          <p:cNvPr id="13" name="Rectangle 2"/>
          <p:cNvSpPr txBox="1">
            <a:spLocks noChangeArrowheads="1"/>
          </p:cNvSpPr>
          <p:nvPr userDrawn="1"/>
        </p:nvSpPr>
        <p:spPr bwMode="auto">
          <a:xfrm>
            <a:off x="848735" y="1246161"/>
            <a:ext cx="883159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3200" b="1">
                <a:solidFill>
                  <a:schemeClr val="accent4"/>
                </a:solidFill>
                <a:latin typeface="+mn-lt"/>
              </a:rPr>
              <a:t>WP4 / SA1: </a:t>
            </a:r>
          </a:p>
          <a:p>
            <a:r>
              <a:rPr lang="en-GB" sz="3200" b="1">
                <a:solidFill>
                  <a:schemeClr val="accent4"/>
                </a:solidFill>
                <a:latin typeface="+mn-lt"/>
              </a:rPr>
              <a:t>Ne</a:t>
            </a:r>
            <a:r>
              <a:rPr lang="en-GB" sz="3200" b="1">
                <a:solidFill>
                  <a:srgbClr val="FFC000"/>
                </a:solidFill>
                <a:latin typeface="+mn-lt"/>
              </a:rPr>
              <a:t>t</a:t>
            </a:r>
            <a:r>
              <a:rPr lang="en-GB" sz="3200" b="1">
                <a:solidFill>
                  <a:schemeClr val="accent4"/>
                </a:solidFill>
                <a:latin typeface="+mn-lt"/>
              </a:rPr>
              <a:t>work Infrastructure and Services Operations</a:t>
            </a:r>
          </a:p>
        </p:txBody>
      </p:sp>
      <p:pic>
        <p:nvPicPr>
          <p:cNvPr id="16" name="Picture 15"/>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1234564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Achievement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605" y="-974"/>
            <a:ext cx="12192000" cy="1333948"/>
          </a:xfrm>
          <a:prstGeom prst="rect">
            <a:avLst/>
          </a:prstGeom>
        </p:spPr>
      </p:pic>
      <p:sp>
        <p:nvSpPr>
          <p:cNvPr id="15" name="Oval 14"/>
          <p:cNvSpPr/>
          <p:nvPr userDrawn="1"/>
        </p:nvSpPr>
        <p:spPr>
          <a:xfrm>
            <a:off x="11238739" y="1021510"/>
            <a:ext cx="1065404" cy="1065404"/>
          </a:xfrm>
          <a:prstGeom prst="ellipse">
            <a:avLst/>
          </a:prstGeom>
          <a:solidFill>
            <a:srgbClr val="124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507040" y="1544285"/>
            <a:ext cx="918389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18" name="Oval 17"/>
          <p:cNvSpPr/>
          <p:nvPr userDrawn="1"/>
        </p:nvSpPr>
        <p:spPr>
          <a:xfrm>
            <a:off x="11979756" y="2086914"/>
            <a:ext cx="424487" cy="424487"/>
          </a:xfrm>
          <a:prstGeom prst="ellipse">
            <a:avLst/>
          </a:prstGeom>
          <a:solidFill>
            <a:srgbClr val="00B0F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p:cNvSpPr/>
          <p:nvPr userDrawn="1"/>
        </p:nvSpPr>
        <p:spPr>
          <a:xfrm>
            <a:off x="11724327" y="2511401"/>
            <a:ext cx="216503" cy="216503"/>
          </a:xfrm>
          <a:prstGeom prst="ellipse">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6999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Conclusion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818294"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60698" y="1502899"/>
            <a:ext cx="10515600" cy="4351338"/>
          </a:xfrm>
        </p:spPr>
        <p:txBody>
          <a:bodyPr/>
          <a:lstStyle>
            <a:lvl1pPr>
              <a:buClr>
                <a:schemeClr val="accent5">
                  <a:lumMod val="50000"/>
                </a:schemeClr>
              </a:buClr>
              <a:defRPr/>
            </a:lvl1pPr>
            <a:lvl2pPr>
              <a:buClr>
                <a:schemeClr val="accent5">
                  <a:lumMod val="50000"/>
                </a:schemeClr>
              </a:buClr>
              <a:defRPr/>
            </a:lvl2pPr>
            <a:lvl3pPr>
              <a:buClr>
                <a:schemeClr val="accent5">
                  <a:lumMod val="50000"/>
                </a:schemeClr>
              </a:buClr>
              <a:defRPr/>
            </a:lvl3pPr>
            <a:lvl4pPr>
              <a:buClr>
                <a:schemeClr val="accent5">
                  <a:lumMod val="50000"/>
                </a:schemeClr>
              </a:buClr>
              <a:defRPr/>
            </a:lvl4pPr>
            <a:lvl5pPr>
              <a:buClr>
                <a:schemeClr val="accent5">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Rectangle 17"/>
          <p:cNvSpPr/>
          <p:nvPr userDrawn="1"/>
        </p:nvSpPr>
        <p:spPr>
          <a:xfrm>
            <a:off x="749275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ounded Rectangle 18"/>
          <p:cNvSpPr/>
          <p:nvPr userDrawn="1"/>
        </p:nvSpPr>
        <p:spPr bwMode="auto">
          <a:xfrm>
            <a:off x="7503040"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Conclusions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28893921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19" name="Title 3"/>
          <p:cNvSpPr txBox="1">
            <a:spLocks/>
          </p:cNvSpPr>
          <p:nvPr userDrawn="1"/>
        </p:nvSpPr>
        <p:spPr>
          <a:xfrm>
            <a:off x="8229601" y="2547258"/>
            <a:ext cx="2373086" cy="15232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algn="ctr"/>
            <a:endParaRPr lang="en-GB" sz="2100" b="0">
              <a:solidFill>
                <a:schemeClr val="bg1"/>
              </a:solidFill>
            </a:endParaRPr>
          </a:p>
        </p:txBody>
      </p:sp>
      <p:sp>
        <p:nvSpPr>
          <p:cNvPr id="7" name="Rectangle 6"/>
          <p:cNvSpPr/>
          <p:nvPr userDrawn="1"/>
        </p:nvSpPr>
        <p:spPr>
          <a:xfrm>
            <a:off x="-61546" y="896"/>
            <a:ext cx="12255142"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22072" y="564841"/>
            <a:ext cx="9969928" cy="5606617"/>
          </a:xfrm>
          <a:prstGeom prst="rect">
            <a:avLst/>
          </a:prstGeom>
        </p:spPr>
      </p:pic>
      <p:sp>
        <p:nvSpPr>
          <p:cNvPr id="9" name="Rectangle 3"/>
          <p:cNvSpPr txBox="1">
            <a:spLocks noChangeArrowheads="1"/>
          </p:cNvSpPr>
          <p:nvPr userDrawn="1"/>
        </p:nvSpPr>
        <p:spPr bwMode="auto">
          <a:xfrm>
            <a:off x="848735" y="2859292"/>
            <a:ext cx="4400273"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sz="4800">
                <a:solidFill>
                  <a:schemeClr val="bg1"/>
                </a:solidFill>
                <a:latin typeface="+mn-lt"/>
              </a:rPr>
              <a:t>Any questions?</a:t>
            </a:r>
          </a:p>
          <a:p>
            <a:pPr eaLnBrk="1" hangingPunct="1">
              <a:spcBef>
                <a:spcPct val="20000"/>
              </a:spcBef>
              <a:buClr>
                <a:srgbClr val="B4D100"/>
              </a:buClr>
              <a:buSzPct val="80000"/>
            </a:pPr>
            <a:endParaRPr lang="en-US" sz="1800">
              <a:solidFill>
                <a:schemeClr val="bg1"/>
              </a:solidFill>
              <a:latin typeface="Arial" charset="0"/>
            </a:endParaRPr>
          </a:p>
        </p:txBody>
      </p:sp>
      <p:sp>
        <p:nvSpPr>
          <p:cNvPr id="10" name="Rectangle 2"/>
          <p:cNvSpPr txBox="1">
            <a:spLocks noChangeArrowheads="1"/>
          </p:cNvSpPr>
          <p:nvPr userDrawn="1"/>
        </p:nvSpPr>
        <p:spPr bwMode="auto">
          <a:xfrm>
            <a:off x="848735" y="2072426"/>
            <a:ext cx="539732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4800" b="1">
                <a:solidFill>
                  <a:schemeClr val="accent4"/>
                </a:solidFill>
                <a:latin typeface="+mn-lt"/>
              </a:rPr>
              <a:t>Thank you</a:t>
            </a:r>
          </a:p>
        </p:txBody>
      </p:sp>
    </p:spTree>
    <p:extLst>
      <p:ext uri="{BB962C8B-B14F-4D97-AF65-F5344CB8AC3E}">
        <p14:creationId xmlns:p14="http://schemas.microsoft.com/office/powerpoint/2010/main" val="9472976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9884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9327386" y="0"/>
            <a:ext cx="2864614" cy="6858000"/>
          </a:xfrm>
          <a:prstGeom prst="rect">
            <a:avLst/>
          </a:prstGeom>
        </p:spPr>
      </p:pic>
      <p:sp>
        <p:nvSpPr>
          <p:cNvPr id="3"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400">
                <a:solidFill>
                  <a:srgbClr val="03435F"/>
                </a:solidFill>
              </a:rPr>
              <a:t>www.geant.org</a:t>
            </a:r>
            <a:endParaRPr lang="en-GB" sz="1400">
              <a:solidFill>
                <a:srgbClr val="03435F"/>
              </a:solidFill>
            </a:endParaRPr>
          </a:p>
        </p:txBody>
      </p:sp>
      <p:pic>
        <p:nvPicPr>
          <p:cNvPr id="4" name="Picture 3"/>
          <p:cNvPicPr>
            <a:picLocks noChangeAspect="1"/>
          </p:cNvPicPr>
          <p:nvPr userDrawn="1"/>
        </p:nvPicPr>
        <p:blipFill rotWithShape="1">
          <a:blip r:embed="rId3" cstate="print">
            <a:extLst>
              <a:ext uri="{28A0092B-C50C-407E-A947-70E740481C1C}">
                <a14:useLocalDpi xmlns:a14="http://schemas.microsoft.com/office/drawing/2010/main"/>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1562986"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9" name="Title Placeholder 1"/>
          <p:cNvSpPr>
            <a:spLocks noGrp="1"/>
          </p:cNvSpPr>
          <p:nvPr>
            <p:ph type="title"/>
          </p:nvPr>
        </p:nvSpPr>
        <p:spPr>
          <a:xfrm>
            <a:off x="1562986" y="705164"/>
            <a:ext cx="9894723" cy="430909"/>
          </a:xfrm>
          <a:prstGeom prst="rect">
            <a:avLst/>
          </a:prstGeom>
        </p:spPr>
        <p:txBody>
          <a:bodyPr vert="horz" lIns="91440" tIns="45720" rIns="91440" bIns="45720" rtlCol="0" anchor="ctr">
            <a:normAutofit/>
          </a:bodyPr>
          <a:lstStyle/>
          <a:p>
            <a:r>
              <a:rPr lang="en-US" dirty="0"/>
              <a:t>Click to edit Master title style</a:t>
            </a:r>
            <a:endParaRPr lang="en-GB" dirty="0"/>
          </a:p>
        </p:txBody>
      </p:sp>
    </p:spTree>
    <p:extLst>
      <p:ext uri="{BB962C8B-B14F-4D97-AF65-F5344CB8AC3E}">
        <p14:creationId xmlns:p14="http://schemas.microsoft.com/office/powerpoint/2010/main" val="2529203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ext Placeholder 2"/>
          <p:cNvSpPr>
            <a:spLocks noGrp="1"/>
          </p:cNvSpPr>
          <p:nvPr>
            <p:ph idx="1"/>
          </p:nvPr>
        </p:nvSpPr>
        <p:spPr>
          <a:xfrm>
            <a:off x="603073" y="3781715"/>
            <a:ext cx="4595949" cy="21710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3535803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6" name="Picture 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3" name="Content Placeholder 2"/>
          <p:cNvSpPr>
            <a:spLocks noGrp="1"/>
          </p:cNvSpPr>
          <p:nvPr>
            <p:ph idx="1"/>
          </p:nvPr>
        </p:nvSpPr>
        <p:spPr>
          <a:xfrm>
            <a:off x="455022" y="1502908"/>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itle 11"/>
          <p:cNvSpPr>
            <a:spLocks noGrp="1"/>
          </p:cNvSpPr>
          <p:nvPr>
            <p:ph type="title"/>
          </p:nvPr>
        </p:nvSpPr>
        <p:spPr/>
        <p:txBody>
          <a:bodyPr/>
          <a:lstStyle>
            <a:lvl1pPr>
              <a:defRPr>
                <a:solidFill>
                  <a:srgbClr val="FFC000"/>
                </a:solidFill>
              </a:defRPr>
            </a:lvl1pPr>
          </a:lstStyle>
          <a:p>
            <a:r>
              <a:rPr lang="en-US" dirty="0"/>
              <a:t>Click to edit Master title style</a:t>
            </a:r>
            <a:endParaRPr lang="en-GB" dirty="0"/>
          </a:p>
        </p:txBody>
      </p:sp>
      <p:sp>
        <p:nvSpPr>
          <p:cNvPr id="13" name="Slide Number Placeholder 12"/>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spTree>
    <p:extLst>
      <p:ext uri="{BB962C8B-B14F-4D97-AF65-F5344CB8AC3E}">
        <p14:creationId xmlns:p14="http://schemas.microsoft.com/office/powerpoint/2010/main" val="1432627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bjectives">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1989" y="1494700"/>
            <a:ext cx="1120878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ounded Rectangle 11"/>
          <p:cNvSpPr/>
          <p:nvPr userDrawn="1"/>
        </p:nvSpPr>
        <p:spPr bwMode="auto">
          <a:xfrm>
            <a:off x="2858129" y="6544742"/>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11" name="Rectangle 10"/>
          <p:cNvSpPr/>
          <p:nvPr userDrawn="1"/>
        </p:nvSpPr>
        <p:spPr>
          <a:xfrm>
            <a:off x="51817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518169" y="6530244"/>
            <a:ext cx="1406296"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1">
                <a:solidFill>
                  <a:srgbClr val="004360"/>
                </a:solidFill>
              </a:rPr>
              <a:t>Objectives</a:t>
            </a:r>
          </a:p>
        </p:txBody>
      </p:sp>
      <p:sp>
        <p:nvSpPr>
          <p:cNvPr id="4" name="Title 3"/>
          <p:cNvSpPr>
            <a:spLocks noGrp="1"/>
          </p:cNvSpPr>
          <p:nvPr>
            <p:ph type="title"/>
          </p:nvPr>
        </p:nvSpPr>
        <p:spPr/>
        <p:txBody>
          <a:bodyPr/>
          <a:lstStyle/>
          <a:p>
            <a:r>
              <a:rPr lang="en-US" dirty="0"/>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spTree>
    <p:extLst>
      <p:ext uri="{BB962C8B-B14F-4D97-AF65-F5344CB8AC3E}">
        <p14:creationId xmlns:p14="http://schemas.microsoft.com/office/powerpoint/2010/main" val="2156385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chievements">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39738" y="1493931"/>
            <a:ext cx="1129506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2579149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Achievement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605" y="-974"/>
            <a:ext cx="12192000" cy="1333948"/>
          </a:xfrm>
          <a:prstGeom prst="rect">
            <a:avLst/>
          </a:prstGeom>
        </p:spPr>
      </p:pic>
      <p:sp>
        <p:nvSpPr>
          <p:cNvPr id="15" name="Oval 14"/>
          <p:cNvSpPr/>
          <p:nvPr userDrawn="1"/>
        </p:nvSpPr>
        <p:spPr>
          <a:xfrm>
            <a:off x="11238739" y="1021510"/>
            <a:ext cx="1065404" cy="1065404"/>
          </a:xfrm>
          <a:prstGeom prst="ellipse">
            <a:avLst/>
          </a:prstGeom>
          <a:solidFill>
            <a:srgbClr val="124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507040" y="1544285"/>
            <a:ext cx="918389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18" name="Oval 17"/>
          <p:cNvSpPr/>
          <p:nvPr userDrawn="1"/>
        </p:nvSpPr>
        <p:spPr>
          <a:xfrm>
            <a:off x="11979756" y="2086914"/>
            <a:ext cx="424487" cy="424487"/>
          </a:xfrm>
          <a:prstGeom prst="ellipse">
            <a:avLst/>
          </a:prstGeom>
          <a:solidFill>
            <a:srgbClr val="00B0F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p:cNvSpPr/>
          <p:nvPr userDrawn="1"/>
        </p:nvSpPr>
        <p:spPr>
          <a:xfrm>
            <a:off x="11724327" y="2511401"/>
            <a:ext cx="216503" cy="216503"/>
          </a:xfrm>
          <a:prstGeom prst="ellipse">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94147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sion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818294"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60698" y="1502899"/>
            <a:ext cx="10515600" cy="4351338"/>
          </a:xfrm>
        </p:spPr>
        <p:txBody>
          <a:bodyPr/>
          <a:lstStyle>
            <a:lvl1pPr>
              <a:buClr>
                <a:schemeClr val="accent5">
                  <a:lumMod val="50000"/>
                </a:schemeClr>
              </a:buClr>
              <a:defRPr/>
            </a:lvl1pPr>
            <a:lvl2pPr>
              <a:buClr>
                <a:schemeClr val="accent5">
                  <a:lumMod val="50000"/>
                </a:schemeClr>
              </a:buClr>
              <a:defRPr/>
            </a:lvl2pPr>
            <a:lvl3pPr>
              <a:buClr>
                <a:schemeClr val="accent5">
                  <a:lumMod val="50000"/>
                </a:schemeClr>
              </a:buClr>
              <a:defRPr/>
            </a:lvl3pPr>
            <a:lvl4pPr>
              <a:buClr>
                <a:schemeClr val="accent5">
                  <a:lumMod val="50000"/>
                </a:schemeClr>
              </a:buClr>
              <a:defRPr/>
            </a:lvl4pPr>
            <a:lvl5pPr>
              <a:buClr>
                <a:schemeClr val="accent5">
                  <a:lumMod val="50000"/>
                </a:schemeClr>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8" name="Rectangle 17"/>
          <p:cNvSpPr/>
          <p:nvPr userDrawn="1"/>
        </p:nvSpPr>
        <p:spPr>
          <a:xfrm>
            <a:off x="749275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ounded Rectangle 18"/>
          <p:cNvSpPr/>
          <p:nvPr userDrawn="1"/>
        </p:nvSpPr>
        <p:spPr bwMode="auto">
          <a:xfrm>
            <a:off x="7503040"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Conclusions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3810024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Objectives">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5" name="Picture 14"/>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1989" y="1494700"/>
            <a:ext cx="1120878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ounded Rectangle 11"/>
          <p:cNvSpPr/>
          <p:nvPr userDrawn="1"/>
        </p:nvSpPr>
        <p:spPr bwMode="auto">
          <a:xfrm>
            <a:off x="2858129" y="6544742"/>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11" name="Rectangle 10"/>
          <p:cNvSpPr/>
          <p:nvPr userDrawn="1"/>
        </p:nvSpPr>
        <p:spPr>
          <a:xfrm>
            <a:off x="51817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518169" y="6530244"/>
            <a:ext cx="1406296"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1">
                <a:solidFill>
                  <a:srgbClr val="004360"/>
                </a:solidFill>
              </a:rPr>
              <a:t>Objectives</a:t>
            </a:r>
          </a:p>
        </p:txBody>
      </p:sp>
      <p:sp>
        <p:nvSpPr>
          <p:cNvPr id="4" name="Title 3"/>
          <p:cNvSpPr>
            <a:spLocks noGrp="1"/>
          </p:cNvSpPr>
          <p:nvPr>
            <p:ph type="title"/>
          </p:nvPr>
        </p:nvSpPr>
        <p:spPr/>
        <p:txBody>
          <a:bodyPr/>
          <a:lstStyle/>
          <a:p>
            <a:r>
              <a:rPr lang="en-US"/>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spTree>
    <p:extLst>
      <p:ext uri="{BB962C8B-B14F-4D97-AF65-F5344CB8AC3E}">
        <p14:creationId xmlns:p14="http://schemas.microsoft.com/office/powerpoint/2010/main" val="1268442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Challenge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2248" y="1503151"/>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ectangle 11"/>
          <p:cNvSpPr/>
          <p:nvPr userDrawn="1"/>
        </p:nvSpPr>
        <p:spPr>
          <a:xfrm>
            <a:off x="2690730"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271063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Challenges</a:t>
            </a:r>
          </a:p>
        </p:txBody>
      </p:sp>
      <p:sp>
        <p:nvSpPr>
          <p:cNvPr id="4" name="Title 3"/>
          <p:cNvSpPr>
            <a:spLocks noGrp="1"/>
          </p:cNvSpPr>
          <p:nvPr>
            <p:ph type="title"/>
          </p:nvPr>
        </p:nvSpPr>
        <p:spPr/>
        <p:txBody>
          <a:bodyPr/>
          <a:lstStyle/>
          <a:p>
            <a:r>
              <a:rPr lang="en-US"/>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spTree>
    <p:extLst>
      <p:ext uri="{BB962C8B-B14F-4D97-AF65-F5344CB8AC3E}">
        <p14:creationId xmlns:p14="http://schemas.microsoft.com/office/powerpoint/2010/main" val="42332277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Achievements">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39738" y="1493931"/>
            <a:ext cx="1129506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a:t>
            </a:fld>
            <a:endParaRPr lang="en-GB"/>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1230424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16">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3" name="Text Placeholder 2"/>
          <p:cNvSpPr>
            <a:spLocks noGrp="1"/>
          </p:cNvSpPr>
          <p:nvPr>
            <p:ph type="body" idx="1"/>
          </p:nvPr>
        </p:nvSpPr>
        <p:spPr>
          <a:xfrm>
            <a:off x="446058" y="1503937"/>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Rectangle 19"/>
          <p:cNvSpPr/>
          <p:nvPr userDrawn="1"/>
        </p:nvSpPr>
        <p:spPr>
          <a:xfrm>
            <a:off x="-37063" y="6528141"/>
            <a:ext cx="12229062" cy="329859"/>
          </a:xfrm>
          <a:prstGeom prst="rect">
            <a:avLst/>
          </a:prstGeom>
          <a:solidFill>
            <a:srgbClr val="00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Slide Number Placeholder 5"/>
          <p:cNvSpPr>
            <a:spLocks noGrp="1"/>
          </p:cNvSpPr>
          <p:nvPr>
            <p:ph type="sldNum" sz="quarter" idx="4"/>
          </p:nvPr>
        </p:nvSpPr>
        <p:spPr>
          <a:xfrm>
            <a:off x="11439527" y="6523901"/>
            <a:ext cx="569600" cy="321399"/>
          </a:xfrm>
          <a:prstGeom prst="rect">
            <a:avLst/>
          </a:prstGeom>
        </p:spPr>
        <p:txBody>
          <a:bodyPr/>
          <a:lstStyle>
            <a:lvl1pPr>
              <a:defRPr sz="1200">
                <a:solidFill>
                  <a:schemeClr val="bg1"/>
                </a:solidFill>
              </a:defRPr>
            </a:lvl1pPr>
          </a:lstStyle>
          <a:p>
            <a:pPr defTabSz="914377"/>
            <a:fld id="{99DB5B91-B4E4-4EE4-BE5C-3E09032CE5EC}" type="slidenum">
              <a:rPr lang="en-GB" smtClean="0"/>
              <a:pPr defTabSz="914377"/>
              <a:t>‹#›</a:t>
            </a:fld>
            <a:endParaRPr lang="en-GB" dirty="0"/>
          </a:p>
        </p:txBody>
      </p:sp>
      <p:sp>
        <p:nvSpPr>
          <p:cNvPr id="26" name="Title Placeholder 25"/>
          <p:cNvSpPr>
            <a:spLocks noGrp="1"/>
          </p:cNvSpPr>
          <p:nvPr>
            <p:ph type="title"/>
          </p:nvPr>
        </p:nvSpPr>
        <p:spPr>
          <a:xfrm>
            <a:off x="454525" y="204374"/>
            <a:ext cx="10515600" cy="938624"/>
          </a:xfrm>
          <a:prstGeom prst="rect">
            <a:avLst/>
          </a:prstGeom>
        </p:spPr>
        <p:txBody>
          <a:bodyPr vert="horz" lIns="91440" tIns="45720" rIns="91440" bIns="45720" rtlCol="0" anchor="ctr">
            <a:normAutofit/>
          </a:bodyPr>
          <a:lstStyle/>
          <a:p>
            <a:r>
              <a:rPr lang="en-US" dirty="0"/>
              <a:t>Click to edit Master title </a:t>
            </a:r>
            <a:r>
              <a:rPr lang="en-US" dirty="0" err="1"/>
              <a:t>stylesecond</a:t>
            </a:r>
            <a:r>
              <a:rPr lang="en-US" dirty="0"/>
              <a:t> line space</a:t>
            </a:r>
            <a:endParaRPr lang="en-GB" dirty="0"/>
          </a:p>
        </p:txBody>
      </p:sp>
      <p:pic>
        <p:nvPicPr>
          <p:cNvPr id="9" name="Picture 8"/>
          <p:cNvPicPr>
            <a:picLocks noChangeAspect="1"/>
          </p:cNvPicPr>
          <p:nvPr userDrawn="1"/>
        </p:nvPicPr>
        <p:blipFill>
          <a:blip r:embed="rId17"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351563380"/>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2" r:id="rId4"/>
    <p:sldLayoutId id="2147483686" r:id="rId5"/>
    <p:sldLayoutId id="2147483673" r:id="rId6"/>
    <p:sldLayoutId id="2147483691" r:id="rId7"/>
    <p:sldLayoutId id="2147483692" r:id="rId8"/>
    <p:sldLayoutId id="2147483693" r:id="rId9"/>
    <p:sldLayoutId id="2147483694" r:id="rId10"/>
    <p:sldLayoutId id="2147483695" r:id="rId11"/>
    <p:sldLayoutId id="2147483674" r:id="rId12"/>
    <p:sldLayoutId id="2147483683" r:id="rId13"/>
    <p:sldLayoutId id="2147483697" r:id="rId14"/>
  </p:sldLayoutIdLst>
  <p:hf hdr="0" ftr="0" dt="0"/>
  <p:txStyles>
    <p:title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003F5E"/>
        </a:buClr>
        <a:buSzPct val="120000"/>
        <a:buFont typeface="Arial" panose="020B0604020202020204" pitchFamily="34" charset="0"/>
        <a:buChar char="•"/>
        <a:defRPr sz="2400" kern="1200">
          <a:solidFill>
            <a:srgbClr val="004359"/>
          </a:solidFill>
          <a:latin typeface="+mn-lt"/>
          <a:ea typeface="+mn-ea"/>
          <a:cs typeface="+mn-cs"/>
        </a:defRPr>
      </a:lvl1pPr>
      <a:lvl2pPr marL="6858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2pPr>
      <a:lvl3pPr marL="11430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3pPr>
      <a:lvl4pPr marL="16002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4pPr>
      <a:lvl5pPr marL="20574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82" userDrawn="1">
          <p15:clr>
            <a:srgbClr val="F26B43"/>
          </p15:clr>
        </p15:guide>
        <p15:guide id="2" pos="347">
          <p15:clr>
            <a:srgbClr val="F26B43"/>
          </p15:clr>
        </p15:guide>
        <p15:guide id="3" orient="horz" pos="1139" userDrawn="1">
          <p15:clr>
            <a:srgbClr val="F26B43"/>
          </p15:clr>
        </p15:guide>
        <p15:guide id="4" orient="horz" pos="36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1" name="Rounded Rectangle 10"/>
          <p:cNvSpPr/>
          <p:nvPr userDrawn="1"/>
        </p:nvSpPr>
        <p:spPr>
          <a:xfrm>
            <a:off x="603073" y="3781715"/>
            <a:ext cx="5429250" cy="1629438"/>
          </a:xfrm>
          <a:prstGeom prst="roundRect">
            <a:avLst>
              <a:gd name="adj" fmla="val 7086"/>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Rectangle 19"/>
          <p:cNvSpPr/>
          <p:nvPr userDrawn="1"/>
        </p:nvSpPr>
        <p:spPr>
          <a:xfrm>
            <a:off x="365836" y="3479676"/>
            <a:ext cx="5497035" cy="2775097"/>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 Placeholder 2"/>
          <p:cNvSpPr>
            <a:spLocks noGrp="1"/>
          </p:cNvSpPr>
          <p:nvPr>
            <p:ph type="body" idx="1"/>
          </p:nvPr>
        </p:nvSpPr>
        <p:spPr>
          <a:xfrm>
            <a:off x="603073" y="3781715"/>
            <a:ext cx="4595949" cy="217102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19" name="Title 1"/>
          <p:cNvSpPr txBox="1">
            <a:spLocks/>
          </p:cNvSpPr>
          <p:nvPr userDrawn="1"/>
        </p:nvSpPr>
        <p:spPr>
          <a:xfrm>
            <a:off x="455022" y="251432"/>
            <a:ext cx="10515600" cy="1036954"/>
          </a:xfrm>
          <a:prstGeom prst="rect">
            <a:avLst/>
          </a:prstGeom>
        </p:spPr>
        <p:txBody>
          <a:bodyPr/>
          <a:lstStyle>
            <a:lvl1pPr algn="l" defTabSz="914400" rtl="0" eaLnBrk="1" latinLnBrk="0" hangingPunct="1">
              <a:lnSpc>
                <a:spcPct val="90000"/>
              </a:lnSpc>
              <a:spcBef>
                <a:spcPct val="0"/>
              </a:spcBef>
              <a:buNone/>
              <a:defRPr sz="2400" kern="1200" baseline="0">
                <a:solidFill>
                  <a:srgbClr val="ED7D31"/>
                </a:solidFill>
                <a:latin typeface="+mj-lt"/>
                <a:ea typeface="+mj-ea"/>
                <a:cs typeface="+mj-cs"/>
              </a:defRPr>
            </a:lvl1pPr>
          </a:lstStyle>
          <a:p>
            <a:endParaRPr lang="en-GB" dirty="0"/>
          </a:p>
        </p:txBody>
      </p:sp>
    </p:spTree>
    <p:extLst>
      <p:ext uri="{BB962C8B-B14F-4D97-AF65-F5344CB8AC3E}">
        <p14:creationId xmlns:p14="http://schemas.microsoft.com/office/powerpoint/2010/main" val="2728139723"/>
      </p:ext>
    </p:extLst>
  </p:cSld>
  <p:clrMap bg1="lt1" tx1="dk1" bg2="lt2" tx2="dk2" accent1="accent1" accent2="accent2" accent3="accent3" accent4="accent4" accent5="accent5" accent6="accent6" hlink="hlink" folHlink="folHlink"/>
  <p:sldLayoutIdLst>
    <p:sldLayoutId id="2147483689"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200" kern="1200">
          <a:solidFill>
            <a:srgbClr val="004359"/>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200" kern="1200">
          <a:solidFill>
            <a:srgbClr val="004359"/>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200" kern="1200">
          <a:solidFill>
            <a:srgbClr val="004359"/>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200" kern="1200">
          <a:solidFill>
            <a:srgbClr val="004359"/>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200" kern="1200">
          <a:solidFill>
            <a:srgbClr val="0043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546">
          <p15:clr>
            <a:srgbClr val="F26B43"/>
          </p15:clr>
        </p15:guide>
        <p15:guide id="2" pos="347">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4.tiff"/></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6.xml.rels><?xml version="1.0" encoding="UTF-8" standalone="yes"?>
<Relationships xmlns="http://schemas.openxmlformats.org/package/2006/relationships"><Relationship Id="rId8" Type="http://schemas.microsoft.com/office/2007/relationships/diagramDrawing" Target="../diagrams/drawing6.xml"/><Relationship Id="rId13" Type="http://schemas.microsoft.com/office/2007/relationships/diagramDrawing" Target="../diagrams/drawing7.xml"/><Relationship Id="rId3" Type="http://schemas.openxmlformats.org/officeDocument/2006/relationships/image" Target="../media/image9.jpeg"/><Relationship Id="rId7" Type="http://schemas.openxmlformats.org/officeDocument/2006/relationships/diagramColors" Target="../diagrams/colors6.xml"/><Relationship Id="rId12" Type="http://schemas.openxmlformats.org/officeDocument/2006/relationships/diagramColors" Target="../diagrams/colors7.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QuickStyle" Target="../diagrams/quickStyle6.xml"/><Relationship Id="rId11" Type="http://schemas.openxmlformats.org/officeDocument/2006/relationships/diagramQuickStyle" Target="../diagrams/quickStyle7.xml"/><Relationship Id="rId5" Type="http://schemas.openxmlformats.org/officeDocument/2006/relationships/diagramLayout" Target="../diagrams/layout6.xml"/><Relationship Id="rId10" Type="http://schemas.openxmlformats.org/officeDocument/2006/relationships/diagramLayout" Target="../diagrams/layout7.xml"/><Relationship Id="rId4" Type="http://schemas.openxmlformats.org/officeDocument/2006/relationships/diagramData" Target="../diagrams/data6.xml"/><Relationship Id="rId9" Type="http://schemas.openxmlformats.org/officeDocument/2006/relationships/diagramData" Target="../diagrams/data7.xml"/><Relationship Id="rId14"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9160" y="248613"/>
            <a:ext cx="12211160"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1" name="Picture 20"/>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22072" y="564840"/>
            <a:ext cx="9969928" cy="5606618"/>
          </a:xfrm>
          <a:prstGeom prst="rect">
            <a:avLst/>
          </a:prstGeom>
        </p:spPr>
      </p:pic>
      <p:sp>
        <p:nvSpPr>
          <p:cNvPr id="9" name="Rectangle 3"/>
          <p:cNvSpPr txBox="1">
            <a:spLocks noChangeArrowheads="1"/>
          </p:cNvSpPr>
          <p:nvPr/>
        </p:nvSpPr>
        <p:spPr bwMode="auto">
          <a:xfrm>
            <a:off x="848735" y="3362037"/>
            <a:ext cx="3523570" cy="10397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eaLnBrk="1" hangingPunct="1">
              <a:spcBef>
                <a:spcPct val="20000"/>
              </a:spcBef>
              <a:buClr>
                <a:srgbClr val="B4D100"/>
              </a:buClr>
              <a:buSzPct val="80000"/>
            </a:pPr>
            <a:endParaRPr lang="en-GB" sz="1800" dirty="0">
              <a:solidFill>
                <a:schemeClr val="bg1"/>
              </a:solidFill>
              <a:latin typeface="+mn-lt"/>
            </a:endParaRPr>
          </a:p>
        </p:txBody>
      </p:sp>
      <p:sp>
        <p:nvSpPr>
          <p:cNvPr id="15" name="Rectangle 3"/>
          <p:cNvSpPr txBox="1">
            <a:spLocks noChangeArrowheads="1"/>
          </p:cNvSpPr>
          <p:nvPr/>
        </p:nvSpPr>
        <p:spPr bwMode="auto">
          <a:xfrm>
            <a:off x="848735" y="2264381"/>
            <a:ext cx="4252654"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nchor="t"/>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endParaRPr lang="en-US" b="1" dirty="0">
              <a:solidFill>
                <a:schemeClr val="bg1"/>
              </a:solidFill>
              <a:latin typeface="+mn-lt"/>
              <a:cs typeface="Calibri"/>
            </a:endParaRPr>
          </a:p>
          <a:p>
            <a:pPr>
              <a:spcBef>
                <a:spcPct val="20000"/>
              </a:spcBef>
              <a:buClr>
                <a:srgbClr val="B4D100"/>
              </a:buClr>
              <a:buSzPct val="80000"/>
            </a:pPr>
            <a:r>
              <a:rPr lang="en-US" b="1" dirty="0">
                <a:solidFill>
                  <a:schemeClr val="bg1"/>
                </a:solidFill>
                <a:latin typeface="+mn-lt"/>
              </a:rPr>
              <a:t>Christos Kanellopoulos, GÉANT</a:t>
            </a:r>
          </a:p>
          <a:p>
            <a:pPr eaLnBrk="1" hangingPunct="1">
              <a:spcBef>
                <a:spcPct val="20000"/>
              </a:spcBef>
              <a:buClr>
                <a:srgbClr val="B4D100"/>
              </a:buClr>
              <a:buSzPct val="80000"/>
            </a:pPr>
            <a:endParaRPr lang="en-US" sz="1800" dirty="0">
              <a:solidFill>
                <a:schemeClr val="bg1"/>
              </a:solidFill>
              <a:latin typeface="Arial" charset="0"/>
            </a:endParaRPr>
          </a:p>
        </p:txBody>
      </p:sp>
      <p:sp>
        <p:nvSpPr>
          <p:cNvPr id="16" name="Rectangle 2"/>
          <p:cNvSpPr txBox="1">
            <a:spLocks noChangeArrowheads="1"/>
          </p:cNvSpPr>
          <p:nvPr/>
        </p:nvSpPr>
        <p:spPr bwMode="auto">
          <a:xfrm>
            <a:off x="848735" y="1246161"/>
            <a:ext cx="883159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3200" b="1" dirty="0" err="1">
                <a:solidFill>
                  <a:schemeClr val="accent4"/>
                </a:solidFill>
                <a:latin typeface="+mn-lt"/>
              </a:rPr>
              <a:t>PaNOSC</a:t>
            </a:r>
            <a:r>
              <a:rPr lang="en-GB" sz="3200" b="1">
                <a:solidFill>
                  <a:schemeClr val="accent4"/>
                </a:solidFill>
                <a:latin typeface="+mn-lt"/>
              </a:rPr>
              <a:t> AAI</a:t>
            </a:r>
            <a:endParaRPr lang="en-GB" sz="3200" b="1" dirty="0">
              <a:solidFill>
                <a:schemeClr val="accent4"/>
              </a:solidFill>
              <a:latin typeface="+mn-lt"/>
            </a:endParaRPr>
          </a:p>
        </p:txBody>
      </p:sp>
      <p:pic>
        <p:nvPicPr>
          <p:cNvPr id="17" name="Picture 16"/>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2710511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10</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4" name="TextBox 3">
            <a:extLst>
              <a:ext uri="{FF2B5EF4-FFF2-40B4-BE49-F238E27FC236}">
                <a16:creationId xmlns:a16="http://schemas.microsoft.com/office/drawing/2014/main" id="{CF1AF02B-F56B-EC49-A800-5000748F8788}"/>
              </a:ext>
            </a:extLst>
          </p:cNvPr>
          <p:cNvSpPr txBox="1"/>
          <p:nvPr/>
        </p:nvSpPr>
        <p:spPr>
          <a:xfrm>
            <a:off x="81646" y="1431750"/>
            <a:ext cx="4816928" cy="4985980"/>
          </a:xfrm>
          <a:prstGeom prst="rect">
            <a:avLst/>
          </a:prstGeom>
          <a:noFill/>
          <a:ln>
            <a:solidFill>
              <a:srgbClr val="003F5F"/>
            </a:solidFill>
          </a:ln>
        </p:spPr>
        <p:txBody>
          <a:bodyPr wrap="square" rtlCol="0">
            <a:spAutoFit/>
          </a:bodyPr>
          <a:lstStyle/>
          <a:p>
            <a:endParaRPr lang="en-US" b="1" dirty="0">
              <a:solidFill>
                <a:srgbClr val="ED1556"/>
              </a:solidFill>
            </a:endParaRPr>
          </a:p>
          <a:p>
            <a:pPr algn="ctr" fontAlgn="base"/>
            <a:r>
              <a:rPr lang="en-GB" sz="2400" b="1" dirty="0">
                <a:solidFill>
                  <a:srgbClr val="ED1556"/>
                </a:solidFill>
              </a:rPr>
              <a:t>Membership Management services</a:t>
            </a:r>
          </a:p>
          <a:p>
            <a:pPr marL="285750" indent="-285750" fontAlgn="base">
              <a:buFont typeface="Arial" panose="020B0604020202020204" pitchFamily="34" charset="0"/>
              <a:buChar char="•"/>
            </a:pPr>
            <a:endParaRPr lang="en-GB" dirty="0">
              <a:solidFill>
                <a:srgbClr val="003F5F"/>
              </a:solidFill>
            </a:endParaRPr>
          </a:p>
          <a:p>
            <a:pPr marL="285750" indent="-285750" fontAlgn="base">
              <a:spcAft>
                <a:spcPts val="1200"/>
              </a:spcAft>
              <a:buFont typeface="Arial" panose="020B0604020202020204" pitchFamily="34" charset="0"/>
              <a:buChar char="•"/>
            </a:pPr>
            <a:r>
              <a:rPr lang="en-GB" sz="2000" dirty="0">
                <a:solidFill>
                  <a:srgbClr val="003F5F"/>
                </a:solidFill>
              </a:rPr>
              <a:t>VO specific </a:t>
            </a:r>
            <a:r>
              <a:rPr lang="en-GB" sz="2000" b="1" dirty="0">
                <a:solidFill>
                  <a:srgbClr val="003F5F"/>
                </a:solidFill>
              </a:rPr>
              <a:t>workflows for onboarding members</a:t>
            </a:r>
          </a:p>
          <a:p>
            <a:pPr marL="285750" indent="-285750" fontAlgn="base">
              <a:spcAft>
                <a:spcPts val="1200"/>
              </a:spcAft>
              <a:buFont typeface="Arial" panose="020B0604020202020204" pitchFamily="34" charset="0"/>
              <a:buChar char="•"/>
            </a:pPr>
            <a:r>
              <a:rPr lang="en-GB" sz="2000" dirty="0">
                <a:solidFill>
                  <a:srgbClr val="003F5F"/>
                </a:solidFill>
              </a:rPr>
              <a:t>Registry for </a:t>
            </a:r>
            <a:r>
              <a:rPr lang="en-GB" sz="2000" b="1" dirty="0">
                <a:solidFill>
                  <a:srgbClr val="003F5F"/>
                </a:solidFill>
              </a:rPr>
              <a:t>user persistent Identifiers</a:t>
            </a:r>
          </a:p>
          <a:p>
            <a:pPr marL="285750" indent="-285750" fontAlgn="base">
              <a:spcAft>
                <a:spcPts val="1200"/>
              </a:spcAft>
              <a:buFont typeface="Arial" panose="020B0604020202020204" pitchFamily="34" charset="0"/>
              <a:buChar char="•"/>
            </a:pPr>
            <a:r>
              <a:rPr lang="en-GB" sz="2000" dirty="0">
                <a:solidFill>
                  <a:srgbClr val="003F5F"/>
                </a:solidFill>
              </a:rPr>
              <a:t>Support for </a:t>
            </a:r>
            <a:r>
              <a:rPr lang="en-GB" sz="2000" b="1" dirty="0">
                <a:solidFill>
                  <a:srgbClr val="003F5F"/>
                </a:solidFill>
              </a:rPr>
              <a:t>R&amp;S attributes </a:t>
            </a:r>
            <a:r>
              <a:rPr lang="en-GB" sz="2000" dirty="0">
                <a:solidFill>
                  <a:srgbClr val="003F5F"/>
                </a:solidFill>
              </a:rPr>
              <a:t>to maximize interoperability</a:t>
            </a:r>
          </a:p>
          <a:p>
            <a:pPr marL="285750" indent="-285750" fontAlgn="base">
              <a:spcAft>
                <a:spcPts val="1200"/>
              </a:spcAft>
              <a:buFont typeface="Arial" panose="020B0604020202020204" pitchFamily="34" charset="0"/>
              <a:buChar char="•"/>
            </a:pPr>
            <a:r>
              <a:rPr lang="en-GB" sz="2000" dirty="0">
                <a:solidFill>
                  <a:srgbClr val="003F5F"/>
                </a:solidFill>
              </a:rPr>
              <a:t>Use of </a:t>
            </a:r>
            <a:r>
              <a:rPr lang="en-GB" sz="2000" b="1" dirty="0">
                <a:solidFill>
                  <a:srgbClr val="003F5F"/>
                </a:solidFill>
              </a:rPr>
              <a:t>eduPersonEntitlement</a:t>
            </a:r>
            <a:r>
              <a:rPr lang="en-GB" sz="2000" dirty="0">
                <a:solidFill>
                  <a:srgbClr val="003F5F"/>
                </a:solidFill>
              </a:rPr>
              <a:t>(s) to express groups, roles and Service Entitlements</a:t>
            </a:r>
          </a:p>
          <a:p>
            <a:pPr marL="285750" indent="-285750" fontAlgn="base">
              <a:buFont typeface="Arial" panose="020B0604020202020204" pitchFamily="34" charset="0"/>
              <a:buChar char="•"/>
            </a:pPr>
            <a:r>
              <a:rPr lang="en-GB" sz="2000" dirty="0">
                <a:solidFill>
                  <a:srgbClr val="003F5F"/>
                </a:solidFill>
              </a:rPr>
              <a:t>Choice between </a:t>
            </a:r>
            <a:r>
              <a:rPr lang="en-GB" sz="2000" b="1" dirty="0">
                <a:solidFill>
                  <a:srgbClr val="003F5F"/>
                </a:solidFill>
              </a:rPr>
              <a:t>COmanage, HEXAA and Perun</a:t>
            </a:r>
          </a:p>
          <a:p>
            <a:endParaRPr lang="en-US" dirty="0"/>
          </a:p>
        </p:txBody>
      </p:sp>
      <p:pic>
        <p:nvPicPr>
          <p:cNvPr id="8" name="Picture 7">
            <a:extLst>
              <a:ext uri="{FF2B5EF4-FFF2-40B4-BE49-F238E27FC236}">
                <a16:creationId xmlns:a16="http://schemas.microsoft.com/office/drawing/2014/main" id="{B5FEE7CB-20EC-3E45-8908-A018F93D6D26}"/>
              </a:ext>
            </a:extLst>
          </p:cNvPr>
          <p:cNvPicPr>
            <a:picLocks noChangeAspect="1"/>
          </p:cNvPicPr>
          <p:nvPr/>
        </p:nvPicPr>
        <p:blipFill>
          <a:blip r:embed="rId3"/>
          <a:stretch>
            <a:fillRect/>
          </a:stretch>
        </p:blipFill>
        <p:spPr>
          <a:xfrm>
            <a:off x="6454654" y="1353787"/>
            <a:ext cx="4253751" cy="5082639"/>
          </a:xfrm>
          <a:prstGeom prst="rect">
            <a:avLst/>
          </a:prstGeom>
          <a:effectLst/>
        </p:spPr>
      </p:pic>
      <p:sp>
        <p:nvSpPr>
          <p:cNvPr id="6" name="Oval 5">
            <a:extLst>
              <a:ext uri="{FF2B5EF4-FFF2-40B4-BE49-F238E27FC236}">
                <a16:creationId xmlns:a16="http://schemas.microsoft.com/office/drawing/2014/main" id="{63A26419-9CBA-D142-86D8-01BF651E95E9}"/>
              </a:ext>
            </a:extLst>
          </p:cNvPr>
          <p:cNvSpPr/>
          <p:nvPr/>
        </p:nvSpPr>
        <p:spPr>
          <a:xfrm>
            <a:off x="6454654" y="2518032"/>
            <a:ext cx="1046813" cy="1884635"/>
          </a:xfrm>
          <a:prstGeom prst="ellipse">
            <a:avLst/>
          </a:prstGeom>
          <a:noFill/>
          <a:ln w="57150">
            <a:solidFill>
              <a:srgbClr val="F83E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2" descr="umbrellaID">
            <a:extLst>
              <a:ext uri="{FF2B5EF4-FFF2-40B4-BE49-F238E27FC236}">
                <a16:creationId xmlns:a16="http://schemas.microsoft.com/office/drawing/2014/main" id="{B52679B8-1B96-014A-8D30-79857521693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64129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5F7F51A-BD21-6E45-A0C4-BEE25F1B305B}"/>
              </a:ext>
            </a:extLst>
          </p:cNvPr>
          <p:cNvPicPr>
            <a:picLocks noChangeAspect="1"/>
          </p:cNvPicPr>
          <p:nvPr/>
        </p:nvPicPr>
        <p:blipFill>
          <a:blip r:embed="rId3"/>
          <a:stretch>
            <a:fillRect/>
          </a:stretch>
        </p:blipFill>
        <p:spPr>
          <a:xfrm>
            <a:off x="6454654" y="1353787"/>
            <a:ext cx="4253751" cy="5082639"/>
          </a:xfrm>
          <a:prstGeom prst="rect">
            <a:avLst/>
          </a:prstGeom>
          <a:effectLst/>
        </p:spPr>
      </p:pic>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11</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6" name="Oval 5">
            <a:extLst>
              <a:ext uri="{FF2B5EF4-FFF2-40B4-BE49-F238E27FC236}">
                <a16:creationId xmlns:a16="http://schemas.microsoft.com/office/drawing/2014/main" id="{63A26419-9CBA-D142-86D8-01BF651E95E9}"/>
              </a:ext>
            </a:extLst>
          </p:cNvPr>
          <p:cNvSpPr/>
          <p:nvPr/>
        </p:nvSpPr>
        <p:spPr>
          <a:xfrm>
            <a:off x="8914795" y="3251200"/>
            <a:ext cx="1322614" cy="914400"/>
          </a:xfrm>
          <a:prstGeom prst="ellipse">
            <a:avLst/>
          </a:prstGeom>
          <a:noFill/>
          <a:ln w="57150">
            <a:solidFill>
              <a:srgbClr val="F83E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F1AF02B-F56B-EC49-A800-5000748F8788}"/>
              </a:ext>
            </a:extLst>
          </p:cNvPr>
          <p:cNvSpPr txBox="1"/>
          <p:nvPr/>
        </p:nvSpPr>
        <p:spPr>
          <a:xfrm>
            <a:off x="81646" y="1399092"/>
            <a:ext cx="4816928" cy="5078313"/>
          </a:xfrm>
          <a:prstGeom prst="rect">
            <a:avLst/>
          </a:prstGeom>
          <a:noFill/>
          <a:ln>
            <a:solidFill>
              <a:srgbClr val="003F5F"/>
            </a:solidFill>
          </a:ln>
        </p:spPr>
        <p:txBody>
          <a:bodyPr wrap="square" rtlCol="0">
            <a:spAutoFit/>
          </a:bodyPr>
          <a:lstStyle/>
          <a:p>
            <a:endParaRPr lang="en-US" b="1" dirty="0">
              <a:solidFill>
                <a:srgbClr val="ED1556"/>
              </a:solidFill>
            </a:endParaRPr>
          </a:p>
          <a:p>
            <a:pPr algn="ctr" fontAlgn="base"/>
            <a:r>
              <a:rPr lang="en-GB" sz="2400" b="1" dirty="0">
                <a:solidFill>
                  <a:srgbClr val="ED1556"/>
                </a:solidFill>
              </a:rPr>
              <a:t>Discovery Service</a:t>
            </a:r>
          </a:p>
          <a:p>
            <a:pPr marL="285750" indent="-285750" fontAlgn="base">
              <a:buFont typeface="Arial" panose="020B0604020202020204" pitchFamily="34" charset="0"/>
              <a:buChar char="•"/>
            </a:pPr>
            <a:endParaRPr lang="en-GB" dirty="0">
              <a:solidFill>
                <a:srgbClr val="003F5F"/>
              </a:solidFill>
            </a:endParaRPr>
          </a:p>
          <a:p>
            <a:pPr marL="285750" indent="-285750" fontAlgn="base">
              <a:spcAft>
                <a:spcPts val="1200"/>
              </a:spcAft>
              <a:buFont typeface="Arial" panose="020B0604020202020204" pitchFamily="34" charset="0"/>
              <a:buChar char="•"/>
            </a:pPr>
            <a:r>
              <a:rPr lang="en-US" sz="2000" dirty="0">
                <a:solidFill>
                  <a:srgbClr val="003F5F"/>
                </a:solidFill>
              </a:rPr>
              <a:t>Emphasis on </a:t>
            </a:r>
            <a:r>
              <a:rPr lang="en-US" sz="2000" b="1" dirty="0">
                <a:solidFill>
                  <a:srgbClr val="003F5F"/>
                </a:solidFill>
              </a:rPr>
              <a:t>user friendliness </a:t>
            </a:r>
            <a:r>
              <a:rPr lang="en-US" sz="2000" dirty="0">
                <a:solidFill>
                  <a:srgbClr val="003F5F"/>
                </a:solidFill>
              </a:rPr>
              <a:t>(implements RA21 guidelines)</a:t>
            </a:r>
            <a:endParaRPr lang="en-GB" sz="2000" dirty="0">
              <a:solidFill>
                <a:srgbClr val="003F5F"/>
              </a:solidFill>
            </a:endParaRPr>
          </a:p>
          <a:p>
            <a:pPr marL="285750" indent="-285750" fontAlgn="base">
              <a:spcAft>
                <a:spcPts val="1200"/>
              </a:spcAft>
              <a:buFont typeface="Arial" panose="020B0604020202020204" pitchFamily="34" charset="0"/>
              <a:buChar char="•"/>
            </a:pPr>
            <a:r>
              <a:rPr lang="en-US" sz="2000" dirty="0">
                <a:solidFill>
                  <a:srgbClr val="003F5F"/>
                </a:solidFill>
              </a:rPr>
              <a:t>Integrates directly with the metadata service </a:t>
            </a:r>
            <a:endParaRPr lang="en-GB" sz="2000" dirty="0">
              <a:solidFill>
                <a:srgbClr val="003F5F"/>
              </a:solidFill>
            </a:endParaRPr>
          </a:p>
          <a:p>
            <a:pPr marL="285750" indent="-285750" fontAlgn="base">
              <a:spcAft>
                <a:spcPts val="1200"/>
              </a:spcAft>
              <a:buFont typeface="Arial" panose="020B0604020202020204" pitchFamily="34" charset="0"/>
              <a:buChar char="•"/>
            </a:pPr>
            <a:r>
              <a:rPr lang="en-US" sz="2000" b="1" dirty="0">
                <a:solidFill>
                  <a:srgbClr val="003F5F"/>
                </a:solidFill>
              </a:rPr>
              <a:t>Flexible import mechanism </a:t>
            </a:r>
            <a:r>
              <a:rPr lang="en-US" sz="2000" dirty="0">
                <a:solidFill>
                  <a:srgbClr val="003F5F"/>
                </a:solidFill>
              </a:rPr>
              <a:t>for SAML entities (eduGAIN and non-eduGAIN)</a:t>
            </a:r>
          </a:p>
          <a:p>
            <a:pPr algn="ctr" fontAlgn="base"/>
            <a:r>
              <a:rPr lang="en-GB" sz="2400" b="1" dirty="0">
                <a:solidFill>
                  <a:srgbClr val="ED1556"/>
                </a:solidFill>
              </a:rPr>
              <a:t>Metadata Service</a:t>
            </a:r>
            <a:endParaRPr lang="en-GB" sz="2000" dirty="0">
              <a:solidFill>
                <a:srgbClr val="003F5F"/>
              </a:solidFill>
            </a:endParaRPr>
          </a:p>
          <a:p>
            <a:pPr marL="285750" lvl="1" indent="-285750" fontAlgn="base">
              <a:spcAft>
                <a:spcPts val="1200"/>
              </a:spcAft>
              <a:buFont typeface="Arial" panose="020B0604020202020204" pitchFamily="34" charset="0"/>
              <a:buChar char="•"/>
            </a:pPr>
            <a:r>
              <a:rPr lang="en-US" sz="2000" dirty="0">
                <a:solidFill>
                  <a:srgbClr val="003F5F"/>
                </a:solidFill>
              </a:rPr>
              <a:t>Integrates directly with the eduTEAMS Proxy and the Discovery Service</a:t>
            </a:r>
          </a:p>
          <a:p>
            <a:pPr marL="285750" lvl="1" indent="-285750" fontAlgn="base">
              <a:spcAft>
                <a:spcPts val="1200"/>
              </a:spcAft>
              <a:buFont typeface="Arial" panose="020B0604020202020204" pitchFamily="34" charset="0"/>
              <a:buChar char="•"/>
            </a:pPr>
            <a:r>
              <a:rPr lang="en-US" sz="2000" dirty="0">
                <a:solidFill>
                  <a:srgbClr val="003F5F"/>
                </a:solidFill>
              </a:rPr>
              <a:t>Single point of trust for all (SAML) metadata</a:t>
            </a:r>
          </a:p>
        </p:txBody>
      </p:sp>
      <p:pic>
        <p:nvPicPr>
          <p:cNvPr id="10" name="Picture 2" descr="umbrellaID">
            <a:extLst>
              <a:ext uri="{FF2B5EF4-FFF2-40B4-BE49-F238E27FC236}">
                <a16:creationId xmlns:a16="http://schemas.microsoft.com/office/drawing/2014/main" id="{264BC07D-5C96-0240-9A40-AA8010675E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186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5F7F51A-BD21-6E45-A0C4-BEE25F1B305B}"/>
              </a:ext>
            </a:extLst>
          </p:cNvPr>
          <p:cNvPicPr>
            <a:picLocks noChangeAspect="1"/>
          </p:cNvPicPr>
          <p:nvPr/>
        </p:nvPicPr>
        <p:blipFill>
          <a:blip r:embed="rId3"/>
          <a:stretch>
            <a:fillRect/>
          </a:stretch>
        </p:blipFill>
        <p:spPr>
          <a:xfrm>
            <a:off x="6454654" y="1353787"/>
            <a:ext cx="4253751" cy="5082639"/>
          </a:xfrm>
          <a:prstGeom prst="rect">
            <a:avLst/>
          </a:prstGeom>
          <a:effectLst/>
        </p:spPr>
      </p:pic>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12</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6" name="Oval 5">
            <a:extLst>
              <a:ext uri="{FF2B5EF4-FFF2-40B4-BE49-F238E27FC236}">
                <a16:creationId xmlns:a16="http://schemas.microsoft.com/office/drawing/2014/main" id="{63A26419-9CBA-D142-86D8-01BF651E95E9}"/>
              </a:ext>
            </a:extLst>
          </p:cNvPr>
          <p:cNvSpPr/>
          <p:nvPr/>
        </p:nvSpPr>
        <p:spPr>
          <a:xfrm>
            <a:off x="9558262" y="3149600"/>
            <a:ext cx="1322614" cy="914400"/>
          </a:xfrm>
          <a:prstGeom prst="ellipse">
            <a:avLst/>
          </a:prstGeom>
          <a:noFill/>
          <a:ln w="57150">
            <a:solidFill>
              <a:srgbClr val="F83E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F1AF02B-F56B-EC49-A800-5000748F8788}"/>
              </a:ext>
            </a:extLst>
          </p:cNvPr>
          <p:cNvSpPr txBox="1"/>
          <p:nvPr/>
        </p:nvSpPr>
        <p:spPr>
          <a:xfrm>
            <a:off x="81646" y="1399092"/>
            <a:ext cx="4816928" cy="5078313"/>
          </a:xfrm>
          <a:prstGeom prst="rect">
            <a:avLst/>
          </a:prstGeom>
          <a:noFill/>
          <a:ln>
            <a:solidFill>
              <a:srgbClr val="003F5F"/>
            </a:solidFill>
          </a:ln>
        </p:spPr>
        <p:txBody>
          <a:bodyPr wrap="square" rtlCol="0">
            <a:spAutoFit/>
          </a:bodyPr>
          <a:lstStyle/>
          <a:p>
            <a:endParaRPr lang="en-US" b="1" dirty="0">
              <a:solidFill>
                <a:srgbClr val="ED1556"/>
              </a:solidFill>
            </a:endParaRPr>
          </a:p>
          <a:p>
            <a:pPr algn="ctr" fontAlgn="base"/>
            <a:r>
              <a:rPr lang="en-GB" sz="2400" b="1" dirty="0">
                <a:solidFill>
                  <a:srgbClr val="ED1556"/>
                </a:solidFill>
              </a:rPr>
              <a:t>Umbrella </a:t>
            </a:r>
            <a:r>
              <a:rPr lang="en-GB" sz="2400" b="1" dirty="0" err="1">
                <a:solidFill>
                  <a:srgbClr val="ED1556"/>
                </a:solidFill>
              </a:rPr>
              <a:t>IdP</a:t>
            </a:r>
            <a:endParaRPr lang="en-GB" sz="2400" b="1" dirty="0">
              <a:solidFill>
                <a:srgbClr val="ED1556"/>
              </a:solidFill>
            </a:endParaRPr>
          </a:p>
          <a:p>
            <a:pPr marL="285750" indent="-285750" fontAlgn="base">
              <a:buFont typeface="Arial" panose="020B0604020202020204" pitchFamily="34" charset="0"/>
              <a:buChar char="•"/>
            </a:pPr>
            <a:endParaRPr lang="en-GB" dirty="0">
              <a:solidFill>
                <a:srgbClr val="003F5F"/>
              </a:solidFill>
            </a:endParaRPr>
          </a:p>
          <a:p>
            <a:pPr marL="285750" indent="-285750" fontAlgn="base">
              <a:spcAft>
                <a:spcPts val="1200"/>
              </a:spcAft>
              <a:buFont typeface="Arial" panose="020B0604020202020204" pitchFamily="34" charset="0"/>
              <a:buChar char="•"/>
            </a:pPr>
            <a:r>
              <a:rPr lang="en-US" sz="2000" dirty="0">
                <a:solidFill>
                  <a:srgbClr val="003F5F"/>
                </a:solidFill>
              </a:rPr>
              <a:t>Emphasis on </a:t>
            </a:r>
            <a:r>
              <a:rPr lang="en-US" sz="2000" b="1" dirty="0">
                <a:solidFill>
                  <a:srgbClr val="003F5F"/>
                </a:solidFill>
              </a:rPr>
              <a:t>user friendliness </a:t>
            </a:r>
            <a:r>
              <a:rPr lang="en-US" sz="2000" dirty="0">
                <a:solidFill>
                  <a:srgbClr val="003F5F"/>
                </a:solidFill>
              </a:rPr>
              <a:t>(implements RA21 guidelines)</a:t>
            </a:r>
            <a:endParaRPr lang="en-GB" sz="2000" dirty="0">
              <a:solidFill>
                <a:srgbClr val="003F5F"/>
              </a:solidFill>
            </a:endParaRPr>
          </a:p>
          <a:p>
            <a:pPr marL="285750" indent="-285750" fontAlgn="base">
              <a:spcAft>
                <a:spcPts val="1200"/>
              </a:spcAft>
              <a:buFont typeface="Arial" panose="020B0604020202020204" pitchFamily="34" charset="0"/>
              <a:buChar char="•"/>
            </a:pPr>
            <a:r>
              <a:rPr lang="en-US" sz="2000" dirty="0">
                <a:solidFill>
                  <a:srgbClr val="003F5F"/>
                </a:solidFill>
              </a:rPr>
              <a:t>Integrates directly with the metadata service </a:t>
            </a:r>
            <a:endParaRPr lang="en-GB" sz="2000" dirty="0">
              <a:solidFill>
                <a:srgbClr val="003F5F"/>
              </a:solidFill>
            </a:endParaRPr>
          </a:p>
          <a:p>
            <a:pPr marL="285750" indent="-285750" fontAlgn="base">
              <a:spcAft>
                <a:spcPts val="1200"/>
              </a:spcAft>
              <a:buFont typeface="Arial" panose="020B0604020202020204" pitchFamily="34" charset="0"/>
              <a:buChar char="•"/>
            </a:pPr>
            <a:r>
              <a:rPr lang="en-US" sz="2000" b="1" dirty="0">
                <a:solidFill>
                  <a:srgbClr val="003F5F"/>
                </a:solidFill>
              </a:rPr>
              <a:t>Flexible import mechanism </a:t>
            </a:r>
            <a:r>
              <a:rPr lang="en-US" sz="2000" dirty="0">
                <a:solidFill>
                  <a:srgbClr val="003F5F"/>
                </a:solidFill>
              </a:rPr>
              <a:t>for SAML entities (eduGAIN and non-eduGAIN)</a:t>
            </a:r>
          </a:p>
          <a:p>
            <a:pPr algn="ctr" fontAlgn="base"/>
            <a:r>
              <a:rPr lang="en-GB" sz="2400" b="1" dirty="0">
                <a:solidFill>
                  <a:srgbClr val="ED1556"/>
                </a:solidFill>
              </a:rPr>
              <a:t>Metadata Service</a:t>
            </a:r>
            <a:endParaRPr lang="en-GB" sz="2000" dirty="0">
              <a:solidFill>
                <a:srgbClr val="003F5F"/>
              </a:solidFill>
            </a:endParaRPr>
          </a:p>
          <a:p>
            <a:pPr marL="285750" lvl="1" indent="-285750" fontAlgn="base">
              <a:spcAft>
                <a:spcPts val="1200"/>
              </a:spcAft>
              <a:buFont typeface="Arial" panose="020B0604020202020204" pitchFamily="34" charset="0"/>
              <a:buChar char="•"/>
            </a:pPr>
            <a:r>
              <a:rPr lang="en-US" sz="2000" dirty="0">
                <a:solidFill>
                  <a:srgbClr val="003F5F"/>
                </a:solidFill>
              </a:rPr>
              <a:t>Integrates directly with the eduTEAMS Proxy and the Discovery Service</a:t>
            </a:r>
          </a:p>
          <a:p>
            <a:pPr marL="285750" lvl="1" indent="-285750" fontAlgn="base">
              <a:spcAft>
                <a:spcPts val="1200"/>
              </a:spcAft>
              <a:buFont typeface="Arial" panose="020B0604020202020204" pitchFamily="34" charset="0"/>
              <a:buChar char="•"/>
            </a:pPr>
            <a:r>
              <a:rPr lang="en-US" sz="2000" dirty="0">
                <a:solidFill>
                  <a:srgbClr val="003F5F"/>
                </a:solidFill>
              </a:rPr>
              <a:t>Single point of trust for all (SAML) metadata</a:t>
            </a:r>
          </a:p>
        </p:txBody>
      </p:sp>
      <p:pic>
        <p:nvPicPr>
          <p:cNvPr id="9" name="Picture 2" descr="umbrellaID">
            <a:extLst>
              <a:ext uri="{FF2B5EF4-FFF2-40B4-BE49-F238E27FC236}">
                <a16:creationId xmlns:a16="http://schemas.microsoft.com/office/drawing/2014/main" id="{0CBBC289-F63A-1C4C-B7B5-0643FF6D71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2578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354159-8573-DF4A-B736-B7838721C4DD}"/>
              </a:ext>
            </a:extLst>
          </p:cNvPr>
          <p:cNvPicPr>
            <a:picLocks noChangeAspect="1"/>
          </p:cNvPicPr>
          <p:nvPr/>
        </p:nvPicPr>
        <p:blipFill>
          <a:blip r:embed="rId3"/>
          <a:stretch>
            <a:fillRect/>
          </a:stretch>
        </p:blipFill>
        <p:spPr>
          <a:xfrm>
            <a:off x="6454654" y="1353787"/>
            <a:ext cx="4253751" cy="5082639"/>
          </a:xfrm>
          <a:prstGeom prst="rect">
            <a:avLst/>
          </a:prstGeom>
          <a:effectLst/>
        </p:spPr>
      </p:pic>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13</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2" name="Rectangle 1">
            <a:extLst>
              <a:ext uri="{FF2B5EF4-FFF2-40B4-BE49-F238E27FC236}">
                <a16:creationId xmlns:a16="http://schemas.microsoft.com/office/drawing/2014/main" id="{D1D09B6A-ECD5-4D4B-8DB1-60BA2B394F72}"/>
              </a:ext>
            </a:extLst>
          </p:cNvPr>
          <p:cNvSpPr/>
          <p:nvPr/>
        </p:nvSpPr>
        <p:spPr>
          <a:xfrm>
            <a:off x="6163732" y="2946400"/>
            <a:ext cx="4848353" cy="12192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26B5A09F-3C1D-2743-8E3F-914F48685154}"/>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0" y="1596788"/>
            <a:ext cx="5165292" cy="4032913"/>
          </a:xfrm>
          <a:prstGeom prst="rect">
            <a:avLst/>
          </a:prstGeom>
        </p:spPr>
      </p:pic>
      <p:pic>
        <p:nvPicPr>
          <p:cNvPr id="8" name="Picture 2" descr="umbrellaID">
            <a:extLst>
              <a:ext uri="{FF2B5EF4-FFF2-40B4-BE49-F238E27FC236}">
                <a16:creationId xmlns:a16="http://schemas.microsoft.com/office/drawing/2014/main" id="{784A3C2C-35E0-1F4C-9285-170D83B6CE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4382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992D498-628A-494C-A151-7E71CA2D8509}"/>
              </a:ext>
            </a:extLst>
          </p:cNvPr>
          <p:cNvSpPr>
            <a:spLocks noGrp="1"/>
          </p:cNvSpPr>
          <p:nvPr>
            <p:ph type="title"/>
          </p:nvPr>
        </p:nvSpPr>
        <p:spPr/>
        <p:txBody>
          <a:bodyPr/>
          <a:lstStyle/>
          <a:p>
            <a:r>
              <a:rPr lang="en-GB" dirty="0" err="1"/>
              <a:t>PaNOSC</a:t>
            </a:r>
            <a:r>
              <a:rPr lang="en-GB" dirty="0"/>
              <a:t> AAI</a:t>
            </a:r>
          </a:p>
        </p:txBody>
      </p:sp>
      <p:sp>
        <p:nvSpPr>
          <p:cNvPr id="4" name="Slide Number Placeholder 3">
            <a:extLst>
              <a:ext uri="{FF2B5EF4-FFF2-40B4-BE49-F238E27FC236}">
                <a16:creationId xmlns:a16="http://schemas.microsoft.com/office/drawing/2014/main" id="{3B03F82C-B164-7D42-9D66-D0C74D62D21F}"/>
              </a:ext>
            </a:extLst>
          </p:cNvPr>
          <p:cNvSpPr>
            <a:spLocks noGrp="1"/>
          </p:cNvSpPr>
          <p:nvPr>
            <p:ph type="sldNum" sz="quarter" idx="10"/>
          </p:nvPr>
        </p:nvSpPr>
        <p:spPr/>
        <p:txBody>
          <a:bodyPr/>
          <a:lstStyle/>
          <a:p>
            <a:pPr defTabSz="914377"/>
            <a:fld id="{99DB5B91-B4E4-4EE4-BE5C-3E09032CE5EC}" type="slidenum">
              <a:rPr lang="en-GB" smtClean="0"/>
              <a:pPr defTabSz="914377"/>
              <a:t>14</a:t>
            </a:fld>
            <a:endParaRPr lang="en-GB" dirty="0"/>
          </a:p>
        </p:txBody>
      </p:sp>
      <p:grpSp>
        <p:nvGrpSpPr>
          <p:cNvPr id="3" name="Group 2">
            <a:extLst>
              <a:ext uri="{FF2B5EF4-FFF2-40B4-BE49-F238E27FC236}">
                <a16:creationId xmlns:a16="http://schemas.microsoft.com/office/drawing/2014/main" id="{DAE91430-41AA-4646-B966-B229B242D069}"/>
              </a:ext>
            </a:extLst>
          </p:cNvPr>
          <p:cNvGrpSpPr/>
          <p:nvPr/>
        </p:nvGrpSpPr>
        <p:grpSpPr>
          <a:xfrm>
            <a:off x="0" y="1503648"/>
            <a:ext cx="5976257" cy="4762800"/>
            <a:chOff x="1987826" y="1503648"/>
            <a:chExt cx="5976257" cy="4762800"/>
          </a:xfrm>
        </p:grpSpPr>
        <p:pic>
          <p:nvPicPr>
            <p:cNvPr id="5" name="Shape 400">
              <a:extLst>
                <a:ext uri="{FF2B5EF4-FFF2-40B4-BE49-F238E27FC236}">
                  <a16:creationId xmlns:a16="http://schemas.microsoft.com/office/drawing/2014/main" id="{DAA7BEC2-6E08-7741-9F87-F30EC3704603}"/>
                </a:ext>
              </a:extLst>
            </p:cNvPr>
            <p:cNvPicPr preferRelativeResize="0"/>
            <p:nvPr/>
          </p:nvPicPr>
          <p:blipFill>
            <a:blip r:embed="rId3">
              <a:alphaModFix/>
            </a:blip>
            <a:stretch>
              <a:fillRect/>
            </a:stretch>
          </p:blipFill>
          <p:spPr>
            <a:xfrm>
              <a:off x="1987826" y="1503648"/>
              <a:ext cx="5976257" cy="4762800"/>
            </a:xfrm>
            <a:prstGeom prst="rect">
              <a:avLst/>
            </a:prstGeom>
            <a:noFill/>
            <a:ln>
              <a:noFill/>
            </a:ln>
          </p:spPr>
        </p:pic>
        <p:sp>
          <p:nvSpPr>
            <p:cNvPr id="2" name="Oval 1">
              <a:extLst>
                <a:ext uri="{FF2B5EF4-FFF2-40B4-BE49-F238E27FC236}">
                  <a16:creationId xmlns:a16="http://schemas.microsoft.com/office/drawing/2014/main" id="{5E88488C-8529-C040-A8D5-6C8C05245067}"/>
                </a:ext>
              </a:extLst>
            </p:cNvPr>
            <p:cNvSpPr/>
            <p:nvPr/>
          </p:nvSpPr>
          <p:spPr>
            <a:xfrm>
              <a:off x="3111657" y="2998778"/>
              <a:ext cx="2481943" cy="1208314"/>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8" name="Picture 7">
            <a:extLst>
              <a:ext uri="{FF2B5EF4-FFF2-40B4-BE49-F238E27FC236}">
                <a16:creationId xmlns:a16="http://schemas.microsoft.com/office/drawing/2014/main" id="{7B1861D2-51A1-214B-8598-F18389EF03FC}"/>
              </a:ext>
            </a:extLst>
          </p:cNvPr>
          <p:cNvPicPr>
            <a:picLocks noChangeAspect="1"/>
          </p:cNvPicPr>
          <p:nvPr/>
        </p:nvPicPr>
        <p:blipFill>
          <a:blip r:embed="rId4"/>
          <a:stretch>
            <a:fillRect/>
          </a:stretch>
        </p:blipFill>
        <p:spPr>
          <a:xfrm>
            <a:off x="6454654" y="1353787"/>
            <a:ext cx="4253751" cy="5082639"/>
          </a:xfrm>
          <a:prstGeom prst="rect">
            <a:avLst/>
          </a:prstGeom>
          <a:effectLst/>
        </p:spPr>
      </p:pic>
      <p:pic>
        <p:nvPicPr>
          <p:cNvPr id="10" name="Picture 2" descr="umbrellaID">
            <a:extLst>
              <a:ext uri="{FF2B5EF4-FFF2-40B4-BE49-F238E27FC236}">
                <a16:creationId xmlns:a16="http://schemas.microsoft.com/office/drawing/2014/main" id="{C2DC3E21-FB18-FB45-98F0-0791A8862D3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9864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2CD2B5A5-D7D5-2041-BA5E-4C9653DDF28C}"/>
              </a:ext>
            </a:extLst>
          </p:cNvPr>
          <p:cNvGraphicFramePr>
            <a:graphicFrameLocks noGrp="1"/>
          </p:cNvGraphicFramePr>
          <p:nvPr>
            <p:ph idx="1"/>
            <p:extLst>
              <p:ext uri="{D42A27DB-BD31-4B8C-83A1-F6EECF244321}">
                <p14:modId xmlns:p14="http://schemas.microsoft.com/office/powerpoint/2010/main" val="234689368"/>
              </p:ext>
            </p:extLst>
          </p:nvPr>
        </p:nvGraphicFramePr>
        <p:xfrm>
          <a:off x="172996" y="1408670"/>
          <a:ext cx="11763631" cy="50044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EDA5C8D5-4C66-7942-8220-1722143AD972}"/>
              </a:ext>
            </a:extLst>
          </p:cNvPr>
          <p:cNvSpPr>
            <a:spLocks noGrp="1"/>
          </p:cNvSpPr>
          <p:nvPr>
            <p:ph type="title"/>
          </p:nvPr>
        </p:nvSpPr>
        <p:spPr/>
        <p:txBody>
          <a:bodyPr/>
          <a:lstStyle/>
          <a:p>
            <a:r>
              <a:rPr lang="en-US" dirty="0" err="1"/>
              <a:t>PaN</a:t>
            </a:r>
            <a:r>
              <a:rPr lang="en-US" dirty="0"/>
              <a:t> Services</a:t>
            </a:r>
          </a:p>
        </p:txBody>
      </p:sp>
      <p:sp>
        <p:nvSpPr>
          <p:cNvPr id="4" name="Slide Number Placeholder 3">
            <a:extLst>
              <a:ext uri="{FF2B5EF4-FFF2-40B4-BE49-F238E27FC236}">
                <a16:creationId xmlns:a16="http://schemas.microsoft.com/office/drawing/2014/main" id="{044ECFB6-69A5-F349-8C91-82E62D875A60}"/>
              </a:ext>
            </a:extLst>
          </p:cNvPr>
          <p:cNvSpPr>
            <a:spLocks noGrp="1"/>
          </p:cNvSpPr>
          <p:nvPr>
            <p:ph type="sldNum" sz="quarter" idx="10"/>
          </p:nvPr>
        </p:nvSpPr>
        <p:spPr/>
        <p:txBody>
          <a:bodyPr/>
          <a:lstStyle/>
          <a:p>
            <a:pPr defTabSz="914377"/>
            <a:fld id="{99DB5B91-B4E4-4EE4-BE5C-3E09032CE5EC}" type="slidenum">
              <a:rPr lang="en-GB" smtClean="0"/>
              <a:pPr defTabSz="914377"/>
              <a:t>15</a:t>
            </a:fld>
            <a:endParaRPr lang="en-GB"/>
          </a:p>
        </p:txBody>
      </p:sp>
    </p:spTree>
    <p:extLst>
      <p:ext uri="{BB962C8B-B14F-4D97-AF65-F5344CB8AC3E}">
        <p14:creationId xmlns:p14="http://schemas.microsoft.com/office/powerpoint/2010/main" val="38585564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2CD2B5A5-D7D5-2041-BA5E-4C9653DDF28C}"/>
              </a:ext>
            </a:extLst>
          </p:cNvPr>
          <p:cNvGraphicFramePr>
            <a:graphicFrameLocks noGrp="1"/>
          </p:cNvGraphicFramePr>
          <p:nvPr>
            <p:ph idx="1"/>
          </p:nvPr>
        </p:nvGraphicFramePr>
        <p:xfrm>
          <a:off x="172996" y="1408670"/>
          <a:ext cx="11763631" cy="50044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EDA5C8D5-4C66-7942-8220-1722143AD972}"/>
              </a:ext>
            </a:extLst>
          </p:cNvPr>
          <p:cNvSpPr>
            <a:spLocks noGrp="1"/>
          </p:cNvSpPr>
          <p:nvPr>
            <p:ph type="title"/>
          </p:nvPr>
        </p:nvSpPr>
        <p:spPr/>
        <p:txBody>
          <a:bodyPr/>
          <a:lstStyle/>
          <a:p>
            <a:r>
              <a:rPr lang="en-US" dirty="0" err="1"/>
              <a:t>PaN</a:t>
            </a:r>
            <a:r>
              <a:rPr lang="en-US" dirty="0"/>
              <a:t> Services</a:t>
            </a:r>
          </a:p>
        </p:txBody>
      </p:sp>
      <p:sp>
        <p:nvSpPr>
          <p:cNvPr id="4" name="Slide Number Placeholder 3">
            <a:extLst>
              <a:ext uri="{FF2B5EF4-FFF2-40B4-BE49-F238E27FC236}">
                <a16:creationId xmlns:a16="http://schemas.microsoft.com/office/drawing/2014/main" id="{044ECFB6-69A5-F349-8C91-82E62D875A60}"/>
              </a:ext>
            </a:extLst>
          </p:cNvPr>
          <p:cNvSpPr>
            <a:spLocks noGrp="1"/>
          </p:cNvSpPr>
          <p:nvPr>
            <p:ph type="sldNum" sz="quarter" idx="10"/>
          </p:nvPr>
        </p:nvSpPr>
        <p:spPr/>
        <p:txBody>
          <a:bodyPr/>
          <a:lstStyle/>
          <a:p>
            <a:pPr defTabSz="914377"/>
            <a:fld id="{99DB5B91-B4E4-4EE4-BE5C-3E09032CE5EC}" type="slidenum">
              <a:rPr lang="en-GB" smtClean="0"/>
              <a:pPr defTabSz="914377"/>
              <a:t>16</a:t>
            </a:fld>
            <a:endParaRPr lang="en-GB"/>
          </a:p>
        </p:txBody>
      </p:sp>
      <p:sp>
        <p:nvSpPr>
          <p:cNvPr id="11" name="Rounded Rectangle 10">
            <a:extLst>
              <a:ext uri="{FF2B5EF4-FFF2-40B4-BE49-F238E27FC236}">
                <a16:creationId xmlns:a16="http://schemas.microsoft.com/office/drawing/2014/main" id="{EDEC77AF-D4CA-384D-A154-9CB273C09E1D}"/>
              </a:ext>
            </a:extLst>
          </p:cNvPr>
          <p:cNvSpPr/>
          <p:nvPr/>
        </p:nvSpPr>
        <p:spPr>
          <a:xfrm>
            <a:off x="160637" y="1421027"/>
            <a:ext cx="11738919" cy="667265"/>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5A4F7CD9-1A7B-A542-8DE1-C04BCC187A5B}"/>
              </a:ext>
            </a:extLst>
          </p:cNvPr>
          <p:cNvSpPr/>
          <p:nvPr/>
        </p:nvSpPr>
        <p:spPr>
          <a:xfrm>
            <a:off x="164753" y="2141843"/>
            <a:ext cx="11738919" cy="667265"/>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a:extLst>
              <a:ext uri="{FF2B5EF4-FFF2-40B4-BE49-F238E27FC236}">
                <a16:creationId xmlns:a16="http://schemas.microsoft.com/office/drawing/2014/main" id="{EDFC4DD2-52E1-B04A-B391-6C859610D7F0}"/>
              </a:ext>
            </a:extLst>
          </p:cNvPr>
          <p:cNvSpPr/>
          <p:nvPr/>
        </p:nvSpPr>
        <p:spPr>
          <a:xfrm>
            <a:off x="156512" y="2862656"/>
            <a:ext cx="11738919" cy="667265"/>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ounded Rectangle 14">
            <a:extLst>
              <a:ext uri="{FF2B5EF4-FFF2-40B4-BE49-F238E27FC236}">
                <a16:creationId xmlns:a16="http://schemas.microsoft.com/office/drawing/2014/main" id="{A035394F-C9D6-0343-9941-3D01AA7C1F15}"/>
              </a:ext>
            </a:extLst>
          </p:cNvPr>
          <p:cNvSpPr/>
          <p:nvPr/>
        </p:nvSpPr>
        <p:spPr>
          <a:xfrm>
            <a:off x="197699" y="5016868"/>
            <a:ext cx="11738919" cy="667265"/>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ounded Rectangle 15">
            <a:extLst>
              <a:ext uri="{FF2B5EF4-FFF2-40B4-BE49-F238E27FC236}">
                <a16:creationId xmlns:a16="http://schemas.microsoft.com/office/drawing/2014/main" id="{6F928788-0FD0-CB49-9C1F-A06428D991DC}"/>
              </a:ext>
            </a:extLst>
          </p:cNvPr>
          <p:cNvSpPr/>
          <p:nvPr/>
        </p:nvSpPr>
        <p:spPr>
          <a:xfrm>
            <a:off x="189459" y="5725333"/>
            <a:ext cx="11738919" cy="667265"/>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3399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1546" y="896"/>
            <a:ext cx="12255142"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22072" y="564841"/>
            <a:ext cx="9969928" cy="5606617"/>
          </a:xfrm>
          <a:prstGeom prst="rect">
            <a:avLst/>
          </a:prstGeom>
        </p:spPr>
      </p:pic>
      <p:sp>
        <p:nvSpPr>
          <p:cNvPr id="11" name="Rectangle 3"/>
          <p:cNvSpPr txBox="1">
            <a:spLocks noChangeArrowheads="1"/>
          </p:cNvSpPr>
          <p:nvPr/>
        </p:nvSpPr>
        <p:spPr bwMode="auto">
          <a:xfrm>
            <a:off x="764514" y="3208208"/>
            <a:ext cx="6442402"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endParaRPr lang="en-US" sz="4800" dirty="0">
              <a:solidFill>
                <a:schemeClr val="bg1"/>
              </a:solidFill>
              <a:latin typeface="+mn-lt"/>
            </a:endParaRPr>
          </a:p>
        </p:txBody>
      </p:sp>
      <p:sp>
        <p:nvSpPr>
          <p:cNvPr id="12" name="Rectangle 2"/>
          <p:cNvSpPr txBox="1">
            <a:spLocks noChangeArrowheads="1"/>
          </p:cNvSpPr>
          <p:nvPr/>
        </p:nvSpPr>
        <p:spPr bwMode="auto">
          <a:xfrm>
            <a:off x="848735" y="2072426"/>
            <a:ext cx="539732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4800" b="1" dirty="0">
                <a:solidFill>
                  <a:schemeClr val="accent4"/>
                </a:solidFill>
                <a:latin typeface="+mn-lt"/>
              </a:rPr>
              <a:t>Thank you</a:t>
            </a:r>
          </a:p>
        </p:txBody>
      </p:sp>
    </p:spTree>
    <p:extLst>
      <p:ext uri="{BB962C8B-B14F-4D97-AF65-F5344CB8AC3E}">
        <p14:creationId xmlns:p14="http://schemas.microsoft.com/office/powerpoint/2010/main" val="16105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63ACE6-8427-5142-A410-BD2AC3AA1D8B}"/>
              </a:ext>
            </a:extLst>
          </p:cNvPr>
          <p:cNvSpPr>
            <a:spLocks noGrp="1"/>
          </p:cNvSpPr>
          <p:nvPr>
            <p:ph type="title"/>
          </p:nvPr>
        </p:nvSpPr>
        <p:spPr/>
        <p:txBody>
          <a:bodyPr/>
          <a:lstStyle/>
          <a:p>
            <a:r>
              <a:rPr lang="en-US" dirty="0" err="1"/>
              <a:t>UmbrellaID.org</a:t>
            </a:r>
            <a:endParaRPr lang="en-US" dirty="0"/>
          </a:p>
        </p:txBody>
      </p:sp>
      <p:sp>
        <p:nvSpPr>
          <p:cNvPr id="4" name="Slide Number Placeholder 3">
            <a:extLst>
              <a:ext uri="{FF2B5EF4-FFF2-40B4-BE49-F238E27FC236}">
                <a16:creationId xmlns:a16="http://schemas.microsoft.com/office/drawing/2014/main" id="{BACC0FC5-EA74-E142-9B90-3C798B7AAF10}"/>
              </a:ext>
            </a:extLst>
          </p:cNvPr>
          <p:cNvSpPr>
            <a:spLocks noGrp="1"/>
          </p:cNvSpPr>
          <p:nvPr>
            <p:ph type="sldNum" sz="quarter" idx="10"/>
          </p:nvPr>
        </p:nvSpPr>
        <p:spPr/>
        <p:txBody>
          <a:bodyPr/>
          <a:lstStyle/>
          <a:p>
            <a:pPr defTabSz="914377"/>
            <a:fld id="{99DB5B91-B4E4-4EE4-BE5C-3E09032CE5EC}" type="slidenum">
              <a:rPr lang="en-GB" smtClean="0"/>
              <a:pPr defTabSz="914377"/>
              <a:t>2</a:t>
            </a:fld>
            <a:endParaRPr lang="en-GB"/>
          </a:p>
        </p:txBody>
      </p:sp>
      <p:graphicFrame>
        <p:nvGraphicFramePr>
          <p:cNvPr id="8" name="Diagram 7">
            <a:extLst>
              <a:ext uri="{FF2B5EF4-FFF2-40B4-BE49-F238E27FC236}">
                <a16:creationId xmlns:a16="http://schemas.microsoft.com/office/drawing/2014/main" id="{CC8E8C8C-E39C-E34C-9E30-8BD574EE5F60}"/>
              </a:ext>
            </a:extLst>
          </p:cNvPr>
          <p:cNvGraphicFramePr/>
          <p:nvPr>
            <p:extLst>
              <p:ext uri="{D42A27DB-BD31-4B8C-83A1-F6EECF244321}">
                <p14:modId xmlns:p14="http://schemas.microsoft.com/office/powerpoint/2010/main" val="2756293798"/>
              </p:ext>
            </p:extLst>
          </p:nvPr>
        </p:nvGraphicFramePr>
        <p:xfrm>
          <a:off x="247136" y="3669966"/>
          <a:ext cx="11664778" cy="26567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3" name="Diagram 12">
            <a:extLst>
              <a:ext uri="{FF2B5EF4-FFF2-40B4-BE49-F238E27FC236}">
                <a16:creationId xmlns:a16="http://schemas.microsoft.com/office/drawing/2014/main" id="{58B80EF6-15EF-E14A-8438-AD459CB97376}"/>
              </a:ext>
            </a:extLst>
          </p:cNvPr>
          <p:cNvGraphicFramePr/>
          <p:nvPr>
            <p:extLst>
              <p:ext uri="{D42A27DB-BD31-4B8C-83A1-F6EECF244321}">
                <p14:modId xmlns:p14="http://schemas.microsoft.com/office/powerpoint/2010/main" val="12284868"/>
              </p:ext>
            </p:extLst>
          </p:nvPr>
        </p:nvGraphicFramePr>
        <p:xfrm>
          <a:off x="275968" y="1425148"/>
          <a:ext cx="11648302" cy="194825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510434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63ACE6-8427-5142-A410-BD2AC3AA1D8B}"/>
              </a:ext>
            </a:extLst>
          </p:cNvPr>
          <p:cNvSpPr>
            <a:spLocks noGrp="1"/>
          </p:cNvSpPr>
          <p:nvPr>
            <p:ph type="title"/>
          </p:nvPr>
        </p:nvSpPr>
        <p:spPr/>
        <p:txBody>
          <a:bodyPr/>
          <a:lstStyle/>
          <a:p>
            <a:r>
              <a:rPr lang="en-US" dirty="0" err="1"/>
              <a:t>UmbrellaID.org</a:t>
            </a:r>
            <a:r>
              <a:rPr lang="en-US" dirty="0"/>
              <a:t> | Goals in </a:t>
            </a:r>
            <a:r>
              <a:rPr lang="en-US" dirty="0" err="1"/>
              <a:t>PaNOSC</a:t>
            </a:r>
            <a:endParaRPr lang="en-US" dirty="0"/>
          </a:p>
        </p:txBody>
      </p:sp>
      <p:sp>
        <p:nvSpPr>
          <p:cNvPr id="4" name="Slide Number Placeholder 3">
            <a:extLst>
              <a:ext uri="{FF2B5EF4-FFF2-40B4-BE49-F238E27FC236}">
                <a16:creationId xmlns:a16="http://schemas.microsoft.com/office/drawing/2014/main" id="{BACC0FC5-EA74-E142-9B90-3C798B7AAF10}"/>
              </a:ext>
            </a:extLst>
          </p:cNvPr>
          <p:cNvSpPr>
            <a:spLocks noGrp="1"/>
          </p:cNvSpPr>
          <p:nvPr>
            <p:ph type="sldNum" sz="quarter" idx="10"/>
          </p:nvPr>
        </p:nvSpPr>
        <p:spPr/>
        <p:txBody>
          <a:bodyPr/>
          <a:lstStyle/>
          <a:p>
            <a:pPr defTabSz="914377"/>
            <a:fld id="{99DB5B91-B4E4-4EE4-BE5C-3E09032CE5EC}" type="slidenum">
              <a:rPr lang="en-GB" smtClean="0"/>
              <a:pPr defTabSz="914377"/>
              <a:t>3</a:t>
            </a:fld>
            <a:endParaRPr lang="en-GB"/>
          </a:p>
        </p:txBody>
      </p:sp>
      <p:graphicFrame>
        <p:nvGraphicFramePr>
          <p:cNvPr id="8" name="Diagram 7">
            <a:extLst>
              <a:ext uri="{FF2B5EF4-FFF2-40B4-BE49-F238E27FC236}">
                <a16:creationId xmlns:a16="http://schemas.microsoft.com/office/drawing/2014/main" id="{CC8E8C8C-E39C-E34C-9E30-8BD574EE5F60}"/>
              </a:ext>
            </a:extLst>
          </p:cNvPr>
          <p:cNvGraphicFramePr/>
          <p:nvPr/>
        </p:nvGraphicFramePr>
        <p:xfrm>
          <a:off x="407773" y="1458097"/>
          <a:ext cx="11479427" cy="46925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00541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896B3F1C-A4FE-7748-A36A-AFCC0252894D}"/>
              </a:ext>
            </a:extLst>
          </p:cNvPr>
          <p:cNvGraphicFramePr>
            <a:graphicFrameLocks noGrp="1"/>
          </p:cNvGraphicFramePr>
          <p:nvPr>
            <p:ph idx="1"/>
            <p:extLst>
              <p:ext uri="{D42A27DB-BD31-4B8C-83A1-F6EECF244321}">
                <p14:modId xmlns:p14="http://schemas.microsoft.com/office/powerpoint/2010/main" val="1175569573"/>
              </p:ext>
            </p:extLst>
          </p:nvPr>
        </p:nvGraphicFramePr>
        <p:xfrm>
          <a:off x="135924" y="1503363"/>
          <a:ext cx="11726561" cy="4885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E0897250-B0FA-AF4B-9340-118516A7AA51}"/>
              </a:ext>
            </a:extLst>
          </p:cNvPr>
          <p:cNvSpPr>
            <a:spLocks noGrp="1"/>
          </p:cNvSpPr>
          <p:nvPr>
            <p:ph type="title"/>
          </p:nvPr>
        </p:nvSpPr>
        <p:spPr/>
        <p:txBody>
          <a:bodyPr/>
          <a:lstStyle/>
          <a:p>
            <a:r>
              <a:rPr lang="en-US" dirty="0"/>
              <a:t>Requirements 1/2</a:t>
            </a:r>
          </a:p>
        </p:txBody>
      </p:sp>
      <p:sp>
        <p:nvSpPr>
          <p:cNvPr id="4" name="Slide Number Placeholder 3">
            <a:extLst>
              <a:ext uri="{FF2B5EF4-FFF2-40B4-BE49-F238E27FC236}">
                <a16:creationId xmlns:a16="http://schemas.microsoft.com/office/drawing/2014/main" id="{CD6BFF2B-6C0B-EF4C-A849-11F413029726}"/>
              </a:ext>
            </a:extLst>
          </p:cNvPr>
          <p:cNvSpPr>
            <a:spLocks noGrp="1"/>
          </p:cNvSpPr>
          <p:nvPr>
            <p:ph type="sldNum" sz="quarter" idx="10"/>
          </p:nvPr>
        </p:nvSpPr>
        <p:spPr/>
        <p:txBody>
          <a:bodyPr/>
          <a:lstStyle/>
          <a:p>
            <a:pPr defTabSz="914377"/>
            <a:fld id="{99DB5B91-B4E4-4EE4-BE5C-3E09032CE5EC}" type="slidenum">
              <a:rPr lang="en-GB" smtClean="0"/>
              <a:pPr defTabSz="914377"/>
              <a:t>4</a:t>
            </a:fld>
            <a:endParaRPr lang="en-GB"/>
          </a:p>
        </p:txBody>
      </p:sp>
    </p:spTree>
    <p:extLst>
      <p:ext uri="{BB962C8B-B14F-4D97-AF65-F5344CB8AC3E}">
        <p14:creationId xmlns:p14="http://schemas.microsoft.com/office/powerpoint/2010/main" val="2139765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896B3F1C-A4FE-7748-A36A-AFCC0252894D}"/>
              </a:ext>
            </a:extLst>
          </p:cNvPr>
          <p:cNvGraphicFramePr>
            <a:graphicFrameLocks noGrp="1"/>
          </p:cNvGraphicFramePr>
          <p:nvPr>
            <p:ph idx="1"/>
            <p:extLst>
              <p:ext uri="{D42A27DB-BD31-4B8C-83A1-F6EECF244321}">
                <p14:modId xmlns:p14="http://schemas.microsoft.com/office/powerpoint/2010/main" val="2838079694"/>
              </p:ext>
            </p:extLst>
          </p:nvPr>
        </p:nvGraphicFramePr>
        <p:xfrm>
          <a:off x="135924" y="1503363"/>
          <a:ext cx="11726561" cy="48850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itle 2">
            <a:extLst>
              <a:ext uri="{FF2B5EF4-FFF2-40B4-BE49-F238E27FC236}">
                <a16:creationId xmlns:a16="http://schemas.microsoft.com/office/drawing/2014/main" id="{E0897250-B0FA-AF4B-9340-118516A7AA51}"/>
              </a:ext>
            </a:extLst>
          </p:cNvPr>
          <p:cNvSpPr>
            <a:spLocks noGrp="1"/>
          </p:cNvSpPr>
          <p:nvPr>
            <p:ph type="title"/>
          </p:nvPr>
        </p:nvSpPr>
        <p:spPr/>
        <p:txBody>
          <a:bodyPr/>
          <a:lstStyle/>
          <a:p>
            <a:r>
              <a:rPr lang="en-US" dirty="0"/>
              <a:t>Requirements 2/2</a:t>
            </a:r>
          </a:p>
        </p:txBody>
      </p:sp>
      <p:sp>
        <p:nvSpPr>
          <p:cNvPr id="4" name="Slide Number Placeholder 3">
            <a:extLst>
              <a:ext uri="{FF2B5EF4-FFF2-40B4-BE49-F238E27FC236}">
                <a16:creationId xmlns:a16="http://schemas.microsoft.com/office/drawing/2014/main" id="{CD6BFF2B-6C0B-EF4C-A849-11F413029726}"/>
              </a:ext>
            </a:extLst>
          </p:cNvPr>
          <p:cNvSpPr>
            <a:spLocks noGrp="1"/>
          </p:cNvSpPr>
          <p:nvPr>
            <p:ph type="sldNum" sz="quarter" idx="10"/>
          </p:nvPr>
        </p:nvSpPr>
        <p:spPr/>
        <p:txBody>
          <a:bodyPr/>
          <a:lstStyle/>
          <a:p>
            <a:pPr defTabSz="914377"/>
            <a:fld id="{99DB5B91-B4E4-4EE4-BE5C-3E09032CE5EC}" type="slidenum">
              <a:rPr lang="en-GB" smtClean="0"/>
              <a:pPr defTabSz="914377"/>
              <a:t>5</a:t>
            </a:fld>
            <a:endParaRPr lang="en-GB"/>
          </a:p>
        </p:txBody>
      </p:sp>
    </p:spTree>
    <p:extLst>
      <p:ext uri="{BB962C8B-B14F-4D97-AF65-F5344CB8AC3E}">
        <p14:creationId xmlns:p14="http://schemas.microsoft.com/office/powerpoint/2010/main" val="2293035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amwork-1788413_1920.jpg"/>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0" y="1333484"/>
            <a:ext cx="12192000" cy="5199885"/>
          </a:xfrm>
          <a:prstGeom prst="rect">
            <a:avLst/>
          </a:prstGeom>
        </p:spPr>
      </p:pic>
      <p:graphicFrame>
        <p:nvGraphicFramePr>
          <p:cNvPr id="9" name="Content Placeholder 8"/>
          <p:cNvGraphicFramePr>
            <a:graphicFrameLocks noGrp="1"/>
          </p:cNvGraphicFramePr>
          <p:nvPr>
            <p:ph idx="1"/>
            <p:extLst>
              <p:ext uri="{D42A27DB-BD31-4B8C-83A1-F6EECF244321}">
                <p14:modId xmlns:p14="http://schemas.microsoft.com/office/powerpoint/2010/main" val="1131539800"/>
              </p:ext>
            </p:extLst>
          </p:nvPr>
        </p:nvGraphicFramePr>
        <p:xfrm>
          <a:off x="276104" y="4171131"/>
          <a:ext cx="11676618" cy="22051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a:t>GÉANT  eduTEAMS</a:t>
            </a:r>
            <a:br>
              <a:rPr lang="en-GB" dirty="0"/>
            </a:br>
            <a:r>
              <a:rPr lang="en-GB" b="0" i="1" dirty="0">
                <a:solidFill>
                  <a:srgbClr val="FFFFFF"/>
                </a:solidFill>
              </a:rPr>
              <a:t>AAI as a Service for communities</a:t>
            </a:r>
            <a:endParaRPr lang="en-GB" dirty="0"/>
          </a:p>
        </p:txBody>
      </p:sp>
      <p:graphicFrame>
        <p:nvGraphicFramePr>
          <p:cNvPr id="10" name="Diagram 9"/>
          <p:cNvGraphicFramePr/>
          <p:nvPr>
            <p:extLst>
              <p:ext uri="{D42A27DB-BD31-4B8C-83A1-F6EECF244321}">
                <p14:modId xmlns:p14="http://schemas.microsoft.com/office/powerpoint/2010/main" val="3433996499"/>
              </p:ext>
            </p:extLst>
          </p:nvPr>
        </p:nvGraphicFramePr>
        <p:xfrm>
          <a:off x="266560" y="1481856"/>
          <a:ext cx="11585916" cy="1852322"/>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2" name="Slide Number Placeholder 1"/>
          <p:cNvSpPr>
            <a:spLocks noGrp="1"/>
          </p:cNvSpPr>
          <p:nvPr>
            <p:ph type="sldNum" sz="quarter" idx="10"/>
          </p:nvPr>
        </p:nvSpPr>
        <p:spPr/>
        <p:txBody>
          <a:bodyPr/>
          <a:lstStyle/>
          <a:p>
            <a:pPr defTabSz="914377"/>
            <a:fld id="{99DB5B91-B4E4-4EE4-BE5C-3E09032CE5EC}" type="slidenum">
              <a:rPr lang="en-GB" smtClean="0"/>
              <a:pPr defTabSz="914377"/>
              <a:t>6</a:t>
            </a:fld>
            <a:endParaRPr lang="en-GB" dirty="0"/>
          </a:p>
        </p:txBody>
      </p:sp>
      <p:pic>
        <p:nvPicPr>
          <p:cNvPr id="4" name="Picture 3">
            <a:extLst>
              <a:ext uri="{FF2B5EF4-FFF2-40B4-BE49-F238E27FC236}">
                <a16:creationId xmlns:a16="http://schemas.microsoft.com/office/drawing/2014/main" id="{B0E591A1-5DB0-1A41-88CB-C7808AD3C66A}"/>
              </a:ext>
            </a:extLst>
          </p:cNvPr>
          <p:cNvPicPr>
            <a:picLocks noChangeAspect="1"/>
          </p:cNvPicPr>
          <p:nvPr/>
        </p:nvPicPr>
        <p:blipFill>
          <a:blip r:embed="rId14"/>
          <a:stretch>
            <a:fillRect/>
          </a:stretch>
        </p:blipFill>
        <p:spPr>
          <a:xfrm>
            <a:off x="8048817" y="1763486"/>
            <a:ext cx="2823511" cy="1253862"/>
          </a:xfrm>
          <a:prstGeom prst="rect">
            <a:avLst/>
          </a:prstGeom>
          <a:ln cap="rnd">
            <a:noFill/>
          </a:ln>
        </p:spPr>
      </p:pic>
    </p:spTree>
    <p:extLst>
      <p:ext uri="{BB962C8B-B14F-4D97-AF65-F5344CB8AC3E}">
        <p14:creationId xmlns:p14="http://schemas.microsoft.com/office/powerpoint/2010/main" val="2729294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7</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a:t>eduTEAMS</a:t>
            </a:r>
          </a:p>
        </p:txBody>
      </p:sp>
      <p:sp>
        <p:nvSpPr>
          <p:cNvPr id="4" name="TextBox 3">
            <a:extLst>
              <a:ext uri="{FF2B5EF4-FFF2-40B4-BE49-F238E27FC236}">
                <a16:creationId xmlns:a16="http://schemas.microsoft.com/office/drawing/2014/main" id="{CF1AF02B-F56B-EC49-A800-5000748F8788}"/>
              </a:ext>
            </a:extLst>
          </p:cNvPr>
          <p:cNvSpPr txBox="1"/>
          <p:nvPr/>
        </p:nvSpPr>
        <p:spPr>
          <a:xfrm>
            <a:off x="300789" y="1660356"/>
            <a:ext cx="4331369" cy="4524315"/>
          </a:xfrm>
          <a:prstGeom prst="rect">
            <a:avLst/>
          </a:prstGeom>
          <a:solidFill>
            <a:srgbClr val="FEFDFF">
              <a:alpha val="78824"/>
            </a:srgbClr>
          </a:solidFill>
          <a:ln>
            <a:solidFill>
              <a:srgbClr val="003F5F"/>
            </a:solidFill>
          </a:ln>
        </p:spPr>
        <p:txBody>
          <a:bodyPr wrap="square" rtlCol="0">
            <a:spAutoFit/>
          </a:bodyPr>
          <a:lstStyle/>
          <a:p>
            <a:endParaRPr lang="en-US" b="1" dirty="0">
              <a:solidFill>
                <a:srgbClr val="ED1556"/>
              </a:solidFill>
            </a:endParaRPr>
          </a:p>
          <a:p>
            <a:pPr marL="285750" indent="-285750" fontAlgn="base">
              <a:buFont typeface="Arial" panose="020B0604020202020204" pitchFamily="34" charset="0"/>
              <a:buChar char="•"/>
            </a:pPr>
            <a:r>
              <a:rPr lang="en-GB" dirty="0">
                <a:solidFill>
                  <a:srgbClr val="003F5F"/>
                </a:solidFill>
              </a:rPr>
              <a:t>Users sign in to services with their </a:t>
            </a:r>
            <a:r>
              <a:rPr lang="en-GB" b="1" dirty="0">
                <a:solidFill>
                  <a:srgbClr val="003F5F"/>
                </a:solidFill>
              </a:rPr>
              <a:t>community identity </a:t>
            </a:r>
            <a:r>
              <a:rPr lang="en-GB" dirty="0">
                <a:solidFill>
                  <a:srgbClr val="003F5F"/>
                </a:solidFill>
              </a:rPr>
              <a:t>via eduTEAMS</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dirty="0">
                <a:solidFill>
                  <a:srgbClr val="003F5F"/>
                </a:solidFill>
              </a:rPr>
              <a:t>Users </a:t>
            </a:r>
            <a:r>
              <a:rPr lang="en-GB" b="1" dirty="0">
                <a:solidFill>
                  <a:srgbClr val="003F5F"/>
                </a:solidFill>
              </a:rPr>
              <a:t>register once and access any service</a:t>
            </a:r>
            <a:r>
              <a:rPr lang="en-GB" dirty="0">
                <a:solidFill>
                  <a:srgbClr val="003F5F"/>
                </a:solidFill>
              </a:rPr>
              <a:t> (available to the their community)</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dirty="0">
                <a:solidFill>
                  <a:srgbClr val="003F5F"/>
                </a:solidFill>
              </a:rPr>
              <a:t>Reduces complexity for Service Providers by providing </a:t>
            </a:r>
            <a:r>
              <a:rPr lang="en-GB" b="1" dirty="0">
                <a:solidFill>
                  <a:srgbClr val="003F5F"/>
                </a:solidFill>
              </a:rPr>
              <a:t>one integration point for all services</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b="1" dirty="0">
                <a:solidFill>
                  <a:srgbClr val="003F5F"/>
                </a:solidFill>
              </a:rPr>
              <a:t>Integration with GÉANT, EOSC(-hub) and other community and/or eduGAIN services</a:t>
            </a:r>
          </a:p>
          <a:p>
            <a:endParaRPr lang="en-US" dirty="0"/>
          </a:p>
        </p:txBody>
      </p:sp>
      <p:pic>
        <p:nvPicPr>
          <p:cNvPr id="6" name="Picture 5">
            <a:extLst>
              <a:ext uri="{FF2B5EF4-FFF2-40B4-BE49-F238E27FC236}">
                <a16:creationId xmlns:a16="http://schemas.microsoft.com/office/drawing/2014/main" id="{A060DB8D-B4D8-C541-B39A-C5377D96434B}"/>
              </a:ext>
            </a:extLst>
          </p:cNvPr>
          <p:cNvPicPr>
            <a:picLocks noChangeAspect="1"/>
          </p:cNvPicPr>
          <p:nvPr/>
        </p:nvPicPr>
        <p:blipFill>
          <a:blip r:embed="rId3"/>
          <a:stretch>
            <a:fillRect/>
          </a:stretch>
        </p:blipFill>
        <p:spPr>
          <a:xfrm>
            <a:off x="4731841" y="1371599"/>
            <a:ext cx="6843217" cy="5140800"/>
          </a:xfrm>
          <a:prstGeom prst="rect">
            <a:avLst/>
          </a:prstGeom>
        </p:spPr>
      </p:pic>
    </p:spTree>
    <p:extLst>
      <p:ext uri="{BB962C8B-B14F-4D97-AF65-F5344CB8AC3E}">
        <p14:creationId xmlns:p14="http://schemas.microsoft.com/office/powerpoint/2010/main" val="2633331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8</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4" name="TextBox 3">
            <a:extLst>
              <a:ext uri="{FF2B5EF4-FFF2-40B4-BE49-F238E27FC236}">
                <a16:creationId xmlns:a16="http://schemas.microsoft.com/office/drawing/2014/main" id="{CF1AF02B-F56B-EC49-A800-5000748F8788}"/>
              </a:ext>
            </a:extLst>
          </p:cNvPr>
          <p:cNvSpPr txBox="1"/>
          <p:nvPr/>
        </p:nvSpPr>
        <p:spPr>
          <a:xfrm>
            <a:off x="300789" y="1660356"/>
            <a:ext cx="4331369" cy="4524315"/>
          </a:xfrm>
          <a:prstGeom prst="rect">
            <a:avLst/>
          </a:prstGeom>
          <a:solidFill>
            <a:srgbClr val="FEFDFF">
              <a:alpha val="78824"/>
            </a:srgbClr>
          </a:solidFill>
          <a:ln>
            <a:solidFill>
              <a:srgbClr val="003F5F"/>
            </a:solidFill>
          </a:ln>
        </p:spPr>
        <p:txBody>
          <a:bodyPr wrap="square" rtlCol="0">
            <a:spAutoFit/>
          </a:bodyPr>
          <a:lstStyle/>
          <a:p>
            <a:endParaRPr lang="en-US" b="1" dirty="0">
              <a:solidFill>
                <a:srgbClr val="ED1556"/>
              </a:solidFill>
            </a:endParaRPr>
          </a:p>
          <a:p>
            <a:pPr marL="285750" indent="-285750" fontAlgn="base">
              <a:buFont typeface="Arial" panose="020B0604020202020204" pitchFamily="34" charset="0"/>
              <a:buChar char="•"/>
            </a:pPr>
            <a:r>
              <a:rPr lang="en-GB" dirty="0">
                <a:solidFill>
                  <a:srgbClr val="003F5F"/>
                </a:solidFill>
              </a:rPr>
              <a:t>Users sign in to services with their </a:t>
            </a:r>
            <a:r>
              <a:rPr lang="en-GB" b="1" dirty="0">
                <a:solidFill>
                  <a:srgbClr val="003F5F"/>
                </a:solidFill>
              </a:rPr>
              <a:t>community identity </a:t>
            </a:r>
            <a:r>
              <a:rPr lang="en-GB" dirty="0">
                <a:solidFill>
                  <a:srgbClr val="003F5F"/>
                </a:solidFill>
              </a:rPr>
              <a:t>via eduTEAMS</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dirty="0">
                <a:solidFill>
                  <a:srgbClr val="003F5F"/>
                </a:solidFill>
              </a:rPr>
              <a:t>Users </a:t>
            </a:r>
            <a:r>
              <a:rPr lang="en-GB" b="1" dirty="0">
                <a:solidFill>
                  <a:srgbClr val="003F5F"/>
                </a:solidFill>
              </a:rPr>
              <a:t>register once and access any service</a:t>
            </a:r>
            <a:r>
              <a:rPr lang="en-GB" dirty="0">
                <a:solidFill>
                  <a:srgbClr val="003F5F"/>
                </a:solidFill>
              </a:rPr>
              <a:t> (available to the their community)</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dirty="0">
                <a:solidFill>
                  <a:srgbClr val="003F5F"/>
                </a:solidFill>
              </a:rPr>
              <a:t>Reduces complexity for Service Providers by providing </a:t>
            </a:r>
            <a:r>
              <a:rPr lang="en-GB" b="1" dirty="0">
                <a:solidFill>
                  <a:srgbClr val="003F5F"/>
                </a:solidFill>
              </a:rPr>
              <a:t>one integration point for all services</a:t>
            </a:r>
          </a:p>
          <a:p>
            <a:pPr marL="285750" indent="-285750" fontAlgn="base">
              <a:buFont typeface="Arial" panose="020B0604020202020204" pitchFamily="34" charset="0"/>
              <a:buChar char="•"/>
            </a:pPr>
            <a:endParaRPr lang="en-GB" b="1" dirty="0">
              <a:solidFill>
                <a:srgbClr val="003F5F"/>
              </a:solidFill>
            </a:endParaRPr>
          </a:p>
          <a:p>
            <a:pPr marL="285750" indent="-285750" fontAlgn="base">
              <a:buFont typeface="Arial" panose="020B0604020202020204" pitchFamily="34" charset="0"/>
              <a:buChar char="•"/>
            </a:pPr>
            <a:r>
              <a:rPr lang="en-GB" b="1" dirty="0">
                <a:solidFill>
                  <a:srgbClr val="003F5F"/>
                </a:solidFill>
              </a:rPr>
              <a:t>Integration with GÉANT, EOSC(-hub) and other community and/or eduGAIN services</a:t>
            </a:r>
          </a:p>
          <a:p>
            <a:endParaRPr lang="en-US" dirty="0"/>
          </a:p>
        </p:txBody>
      </p:sp>
      <p:pic>
        <p:nvPicPr>
          <p:cNvPr id="2" name="Picture 1">
            <a:extLst>
              <a:ext uri="{FF2B5EF4-FFF2-40B4-BE49-F238E27FC236}">
                <a16:creationId xmlns:a16="http://schemas.microsoft.com/office/drawing/2014/main" id="{0BF40CF7-B36C-F644-A5A0-6CA0B0051F8C}"/>
              </a:ext>
            </a:extLst>
          </p:cNvPr>
          <p:cNvPicPr>
            <a:picLocks noChangeAspect="1"/>
          </p:cNvPicPr>
          <p:nvPr/>
        </p:nvPicPr>
        <p:blipFill>
          <a:blip r:embed="rId3"/>
          <a:stretch>
            <a:fillRect/>
          </a:stretch>
        </p:blipFill>
        <p:spPr>
          <a:xfrm>
            <a:off x="6454654" y="1353787"/>
            <a:ext cx="4253751" cy="5082639"/>
          </a:xfrm>
          <a:prstGeom prst="rect">
            <a:avLst/>
          </a:prstGeom>
          <a:effectLst/>
        </p:spPr>
      </p:pic>
      <p:pic>
        <p:nvPicPr>
          <p:cNvPr id="1026" name="Picture 2" descr="umbrellaID">
            <a:extLst>
              <a:ext uri="{FF2B5EF4-FFF2-40B4-BE49-F238E27FC236}">
                <a16:creationId xmlns:a16="http://schemas.microsoft.com/office/drawing/2014/main" id="{412BE456-7498-4D4B-950B-BEC5C2860F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60253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7CC5440-F978-964D-8389-9C20E05FCEE3}"/>
              </a:ext>
            </a:extLst>
          </p:cNvPr>
          <p:cNvPicPr>
            <a:picLocks noChangeAspect="1"/>
          </p:cNvPicPr>
          <p:nvPr/>
        </p:nvPicPr>
        <p:blipFill>
          <a:blip r:embed="rId3"/>
          <a:stretch>
            <a:fillRect/>
          </a:stretch>
        </p:blipFill>
        <p:spPr>
          <a:xfrm>
            <a:off x="6454654" y="1353787"/>
            <a:ext cx="4253751" cy="5082639"/>
          </a:xfrm>
          <a:prstGeom prst="rect">
            <a:avLst/>
          </a:prstGeom>
          <a:effectLst/>
        </p:spPr>
      </p:pic>
      <p:sp>
        <p:nvSpPr>
          <p:cNvPr id="3" name="Slide Number Placeholder 2"/>
          <p:cNvSpPr>
            <a:spLocks noGrp="1"/>
          </p:cNvSpPr>
          <p:nvPr>
            <p:ph type="sldNum" sz="quarter" idx="10"/>
          </p:nvPr>
        </p:nvSpPr>
        <p:spPr>
          <a:prstGeom prst="rect">
            <a:avLst/>
          </a:prstGeom>
        </p:spPr>
        <p:txBody>
          <a:bodyPr/>
          <a:lstStyle/>
          <a:p>
            <a:fld id="{6F576E6A-F32A-4612-884C-86870357C6B4}" type="slidenum">
              <a:rPr lang="en-GB" smtClean="0"/>
              <a:pPr/>
              <a:t>9</a:t>
            </a:fld>
            <a:endParaRPr lang="en-GB" dirty="0"/>
          </a:p>
        </p:txBody>
      </p:sp>
      <p:sp>
        <p:nvSpPr>
          <p:cNvPr id="36" name="Title 2"/>
          <p:cNvSpPr txBox="1">
            <a:spLocks/>
          </p:cNvSpPr>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r>
              <a:rPr lang="en-GB" dirty="0" err="1"/>
              <a:t>PaNOSC</a:t>
            </a:r>
            <a:r>
              <a:rPr lang="en-GB" dirty="0"/>
              <a:t> AAI</a:t>
            </a:r>
          </a:p>
        </p:txBody>
      </p:sp>
      <p:sp>
        <p:nvSpPr>
          <p:cNvPr id="4" name="TextBox 3">
            <a:extLst>
              <a:ext uri="{FF2B5EF4-FFF2-40B4-BE49-F238E27FC236}">
                <a16:creationId xmlns:a16="http://schemas.microsoft.com/office/drawing/2014/main" id="{CF1AF02B-F56B-EC49-A800-5000748F8788}"/>
              </a:ext>
            </a:extLst>
          </p:cNvPr>
          <p:cNvSpPr txBox="1"/>
          <p:nvPr/>
        </p:nvSpPr>
        <p:spPr>
          <a:xfrm>
            <a:off x="300789" y="1660356"/>
            <a:ext cx="4331369" cy="4431983"/>
          </a:xfrm>
          <a:prstGeom prst="rect">
            <a:avLst/>
          </a:prstGeom>
          <a:solidFill>
            <a:srgbClr val="FEFDFF">
              <a:alpha val="78824"/>
            </a:srgbClr>
          </a:solidFill>
          <a:ln>
            <a:solidFill>
              <a:srgbClr val="003F5F"/>
            </a:solidFill>
          </a:ln>
        </p:spPr>
        <p:txBody>
          <a:bodyPr wrap="square" rtlCol="0">
            <a:spAutoFit/>
          </a:bodyPr>
          <a:lstStyle/>
          <a:p>
            <a:pPr algn="ctr"/>
            <a:r>
              <a:rPr lang="en-US" sz="2400" b="1" dirty="0">
                <a:solidFill>
                  <a:srgbClr val="ED1556"/>
                </a:solidFill>
              </a:rPr>
              <a:t>Proxy &amp; Identity Hub</a:t>
            </a:r>
          </a:p>
          <a:p>
            <a:endParaRPr lang="en-US" b="1" dirty="0">
              <a:solidFill>
                <a:srgbClr val="ED1556"/>
              </a:solidFill>
            </a:endParaRPr>
          </a:p>
          <a:p>
            <a:pPr marL="285750" indent="-285750" fontAlgn="base">
              <a:spcAft>
                <a:spcPts val="1200"/>
              </a:spcAft>
              <a:buFont typeface="Arial" panose="020B0604020202020204" pitchFamily="34" charset="0"/>
              <a:buChar char="•"/>
            </a:pPr>
            <a:r>
              <a:rPr lang="en-US" sz="2000" dirty="0">
                <a:solidFill>
                  <a:srgbClr val="003F5F"/>
                </a:solidFill>
              </a:rPr>
              <a:t>Single </a:t>
            </a:r>
            <a:r>
              <a:rPr lang="en-US" sz="2000" b="1" dirty="0">
                <a:solidFill>
                  <a:srgbClr val="003F5F"/>
                </a:solidFill>
              </a:rPr>
              <a:t>integration point for all SPs </a:t>
            </a:r>
            <a:r>
              <a:rPr lang="en-US" sz="2000" dirty="0">
                <a:solidFill>
                  <a:srgbClr val="003F5F"/>
                </a:solidFill>
              </a:rPr>
              <a:t>(with support for both SAML and OIDC)</a:t>
            </a:r>
          </a:p>
          <a:p>
            <a:pPr marL="285750" indent="-285750" fontAlgn="base">
              <a:spcAft>
                <a:spcPts val="1200"/>
              </a:spcAft>
              <a:buFont typeface="Arial" panose="020B0604020202020204" pitchFamily="34" charset="0"/>
              <a:buChar char="•"/>
            </a:pPr>
            <a:r>
              <a:rPr lang="en-US" sz="2000" b="1" dirty="0">
                <a:solidFill>
                  <a:srgbClr val="003F5F"/>
                </a:solidFill>
              </a:rPr>
              <a:t>Attribute aggregation </a:t>
            </a:r>
            <a:r>
              <a:rPr lang="en-US" sz="2000" dirty="0">
                <a:solidFill>
                  <a:srgbClr val="003F5F"/>
                </a:solidFill>
              </a:rPr>
              <a:t>from MMS</a:t>
            </a:r>
          </a:p>
          <a:p>
            <a:pPr marL="285750" indent="-285750" fontAlgn="base">
              <a:spcAft>
                <a:spcPts val="1200"/>
              </a:spcAft>
              <a:buFont typeface="Arial" panose="020B0604020202020204" pitchFamily="34" charset="0"/>
              <a:buChar char="•"/>
            </a:pPr>
            <a:r>
              <a:rPr lang="en-US" sz="2000" dirty="0">
                <a:solidFill>
                  <a:srgbClr val="003F5F"/>
                </a:solidFill>
              </a:rPr>
              <a:t>Central </a:t>
            </a:r>
            <a:r>
              <a:rPr lang="en-US" sz="2000" b="1" dirty="0">
                <a:solidFill>
                  <a:srgbClr val="003F5F"/>
                </a:solidFill>
              </a:rPr>
              <a:t>Policy Definition and Enforcement </a:t>
            </a:r>
            <a:r>
              <a:rPr lang="en-US" sz="2000" dirty="0">
                <a:solidFill>
                  <a:srgbClr val="003F5F"/>
                </a:solidFill>
              </a:rPr>
              <a:t>point</a:t>
            </a:r>
          </a:p>
          <a:p>
            <a:pPr marL="285750" indent="-285750" fontAlgn="base">
              <a:spcAft>
                <a:spcPts val="1200"/>
              </a:spcAft>
              <a:buFont typeface="Arial" panose="020B0604020202020204" pitchFamily="34" charset="0"/>
              <a:buChar char="•"/>
            </a:pPr>
            <a:r>
              <a:rPr lang="en-US" sz="2000" dirty="0">
                <a:solidFill>
                  <a:srgbClr val="003F5F"/>
                </a:solidFill>
              </a:rPr>
              <a:t>Support for </a:t>
            </a:r>
            <a:r>
              <a:rPr lang="en-US" sz="2000" b="1" dirty="0">
                <a:solidFill>
                  <a:srgbClr val="003F5F"/>
                </a:solidFill>
              </a:rPr>
              <a:t>OIDC</a:t>
            </a:r>
            <a:r>
              <a:rPr lang="en-US" sz="2000" dirty="0">
                <a:solidFill>
                  <a:srgbClr val="003F5F"/>
                </a:solidFill>
              </a:rPr>
              <a:t> Providers and non-eduGAIN </a:t>
            </a:r>
            <a:r>
              <a:rPr lang="en-US" sz="2000" b="1" dirty="0">
                <a:solidFill>
                  <a:srgbClr val="003F5F"/>
                </a:solidFill>
              </a:rPr>
              <a:t>SAML</a:t>
            </a:r>
            <a:r>
              <a:rPr lang="en-US" sz="2000" dirty="0">
                <a:solidFill>
                  <a:srgbClr val="003F5F"/>
                </a:solidFill>
              </a:rPr>
              <a:t> Identity Providers</a:t>
            </a:r>
          </a:p>
          <a:p>
            <a:pPr marL="285750" indent="-285750" fontAlgn="base">
              <a:spcAft>
                <a:spcPts val="1200"/>
              </a:spcAft>
              <a:buFont typeface="Arial" panose="020B0604020202020204" pitchFamily="34" charset="0"/>
              <a:buChar char="•"/>
            </a:pPr>
            <a:r>
              <a:rPr lang="en-US" sz="2000" dirty="0">
                <a:solidFill>
                  <a:srgbClr val="003F5F"/>
                </a:solidFill>
              </a:rPr>
              <a:t>Supports </a:t>
            </a:r>
            <a:r>
              <a:rPr lang="en-US" sz="2000" b="1" dirty="0">
                <a:solidFill>
                  <a:srgbClr val="003F5F"/>
                </a:solidFill>
              </a:rPr>
              <a:t>Research and Scholarship (R&amp;S)</a:t>
            </a:r>
            <a:r>
              <a:rPr lang="en-US" sz="2000" dirty="0">
                <a:solidFill>
                  <a:srgbClr val="003F5F"/>
                </a:solidFill>
              </a:rPr>
              <a:t> Entity Category</a:t>
            </a:r>
          </a:p>
        </p:txBody>
      </p:sp>
      <p:sp>
        <p:nvSpPr>
          <p:cNvPr id="6" name="Oval 5">
            <a:extLst>
              <a:ext uri="{FF2B5EF4-FFF2-40B4-BE49-F238E27FC236}">
                <a16:creationId xmlns:a16="http://schemas.microsoft.com/office/drawing/2014/main" id="{63A26419-9CBA-D142-86D8-01BF651E95E9}"/>
              </a:ext>
            </a:extLst>
          </p:cNvPr>
          <p:cNvSpPr/>
          <p:nvPr/>
        </p:nvSpPr>
        <p:spPr>
          <a:xfrm>
            <a:off x="7138916" y="2924413"/>
            <a:ext cx="2439539" cy="1473958"/>
          </a:xfrm>
          <a:prstGeom prst="ellipse">
            <a:avLst/>
          </a:prstGeom>
          <a:noFill/>
          <a:ln w="57150">
            <a:solidFill>
              <a:srgbClr val="F83E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 name="Picture 2" descr="umbrellaID">
            <a:extLst>
              <a:ext uri="{FF2B5EF4-FFF2-40B4-BE49-F238E27FC236}">
                <a16:creationId xmlns:a16="http://schemas.microsoft.com/office/drawing/2014/main" id="{BF8263E5-D37B-B44D-BADD-288551A054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7349095"/>
      </p:ext>
    </p:extLst>
  </p:cSld>
  <p:clrMapOvr>
    <a:masterClrMapping/>
  </p:clrMapOvr>
</p:sld>
</file>

<file path=ppt/theme/theme1.xml><?xml version="1.0" encoding="utf-8"?>
<a:theme xmlns:a="http://schemas.openxmlformats.org/drawingml/2006/main" name="GEANT EC Review">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N4-2_Period-1_EC-Review_template.potx" id="{157B34D5-A78A-412B-98F6-B758E291313B}" vid="{149B45C8-A3E7-4752-9BCD-F846DD4FCE8C}"/>
    </a:ext>
  </a:extLst>
</a:theme>
</file>

<file path=ppt/theme/theme2.xml><?xml version="1.0" encoding="utf-8"?>
<a:theme xmlns:a="http://schemas.openxmlformats.org/drawingml/2006/main" name="Full page phot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N4-2_Period-1_EC-Review_template.potx" id="{1E797CEA-DD22-435B-B78F-0737C5A600DF}" vid="{E2C844B3-6F95-459B-912D-23DA62D0F4A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65519F8D811D04CA3DCC8D1BAB7A630" ma:contentTypeVersion="5" ma:contentTypeDescription="Create a new document." ma:contentTypeScope="" ma:versionID="4d07e586dea006e95782dbc20e5ec62b">
  <xsd:schema xmlns:xsd="http://www.w3.org/2001/XMLSchema" xmlns:xs="http://www.w3.org/2001/XMLSchema" xmlns:p="http://schemas.microsoft.com/office/2006/metadata/properties" xmlns:ns1="http://schemas.microsoft.com/sharepoint/v3" xmlns:ns2="e2e8627e-9120-4592-bf70-1c86d23ddb27" xmlns:ns3="33c70a20-266a-45ad-bf4a-dd457e1766dc" targetNamespace="http://schemas.microsoft.com/office/2006/metadata/properties" ma:root="true" ma:fieldsID="08366bb0866172c2b35953a168931fc2" ns1:_="" ns2:_="" ns3:_="">
    <xsd:import namespace="http://schemas.microsoft.com/sharepoint/v3"/>
    <xsd:import namespace="e2e8627e-9120-4592-bf70-1c86d23ddb27"/>
    <xsd:import namespace="33c70a20-266a-45ad-bf4a-dd457e1766dc"/>
    <xsd:element name="properties">
      <xsd:complexType>
        <xsd:sequence>
          <xsd:element name="documentManagement">
            <xsd:complexType>
              <xsd:all>
                <xsd:element ref="ns2:_dlc_DocId" minOccurs="0"/>
                <xsd:element ref="ns2:_dlc_DocIdUrl" minOccurs="0"/>
                <xsd:element ref="ns2:_dlc_DocIdPersistId" minOccurs="0"/>
                <xsd:element ref="ns3:Document_x0020_ID" minOccurs="0"/>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12"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13"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2e8627e-9120-4592-bf70-1c86d23ddb27"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33c70a20-266a-45ad-bf4a-dd457e1766dc" elementFormDefault="qualified">
    <xsd:import namespace="http://schemas.microsoft.com/office/2006/documentManagement/types"/>
    <xsd:import namespace="http://schemas.microsoft.com/office/infopath/2007/PartnerControls"/>
    <xsd:element name="Document_x0020_ID" ma:index="11" nillable="true" ma:displayName="Document ID" ma:description="This column will be updated automatically 1 minute after the document is added." ma:internalName="Document_x0020_ID">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e2e8627e-9120-4592-bf70-1c86d23ddb27">N7PTXPAKPZVS-511-21</_dlc_DocId>
    <Document_x0020_ID xmlns="33c70a20-266a-45ad-bf4a-dd457e1766dc" xsi:nil="true"/>
    <_dlc_DocIdUrl xmlns="e2e8627e-9120-4592-bf70-1c86d23ddb27">
      <Url>https://intranet.geant.org/gn4/1/Management/pmt/GN4-1ECReview/_layouts/15/DocIdRedir.aspx?ID=N7PTXPAKPZVS-511-21</Url>
      <Description>N7PTXPAKPZVS-511-21</Description>
    </_dlc_DocIdUrl>
    <PublishingExpirationDate xmlns="http://schemas.microsoft.com/sharepoint/v3" xsi:nil="true"/>
    <PublishingStartDate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file>

<file path=customXml/itemProps1.xml><?xml version="1.0" encoding="utf-8"?>
<ds:datastoreItem xmlns:ds="http://schemas.openxmlformats.org/officeDocument/2006/customXml" ds:itemID="{ECF11ECB-25A4-4D8E-88A6-6D84F96C87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2e8627e-9120-4592-bf70-1c86d23ddb27"/>
    <ds:schemaRef ds:uri="33c70a20-266a-45ad-bf4a-dd457e1766d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43FB-BE63-4EA3-9350-2005CF76D58D}">
  <ds:schemaRefs>
    <ds:schemaRef ds:uri="http://schemas.microsoft.com/office/2006/metadata/properties"/>
    <ds:schemaRef ds:uri="http://schemas.microsoft.com/office/infopath/2007/PartnerControls"/>
    <ds:schemaRef ds:uri="e2e8627e-9120-4592-bf70-1c86d23ddb27"/>
    <ds:schemaRef ds:uri="33c70a20-266a-45ad-bf4a-dd457e1766dc"/>
    <ds:schemaRef ds:uri="http://schemas.microsoft.com/sharepoint/v3"/>
  </ds:schemaRefs>
</ds:datastoreItem>
</file>

<file path=customXml/itemProps3.xml><?xml version="1.0" encoding="utf-8"?>
<ds:datastoreItem xmlns:ds="http://schemas.openxmlformats.org/officeDocument/2006/customXml" ds:itemID="{7FB8DE6F-4723-47CC-BC82-1B35FF707730}">
  <ds:schemaRefs>
    <ds:schemaRef ds:uri="http://schemas.microsoft.com/sharepoint/v3/contenttype/forms"/>
  </ds:schemaRefs>
</ds:datastoreItem>
</file>

<file path=customXml/itemProps4.xml><?xml version="1.0" encoding="utf-8"?>
<ds:datastoreItem xmlns:ds="http://schemas.openxmlformats.org/officeDocument/2006/customXml" ds:itemID="{170ADE6F-3328-4A11-878A-BC0B0D324C47}">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29635</TotalTime>
  <Words>1061</Words>
  <Application>Microsoft Office PowerPoint</Application>
  <PresentationFormat>Widescreen</PresentationFormat>
  <Paragraphs>144</Paragraphs>
  <Slides>17</Slides>
  <Notes>11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17</vt:i4>
      </vt:variant>
    </vt:vector>
  </HeadingPairs>
  <TitlesOfParts>
    <vt:vector size="22" baseType="lpstr">
      <vt:lpstr>Arial</vt:lpstr>
      <vt:lpstr>Calibri</vt:lpstr>
      <vt:lpstr>Calibri Light</vt:lpstr>
      <vt:lpstr>GEANT EC Review</vt:lpstr>
      <vt:lpstr>Full page photo</vt:lpstr>
      <vt:lpstr>PowerPoint Presentation</vt:lpstr>
      <vt:lpstr>UmbrellaID.org</vt:lpstr>
      <vt:lpstr>UmbrellaID.org | Goals in PaNOSC</vt:lpstr>
      <vt:lpstr>Requirements 1/2</vt:lpstr>
      <vt:lpstr>Requirements 2/2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PaNOSC AAI</vt:lpstr>
      <vt:lpstr>PaN Services</vt:lpstr>
      <vt:lpstr>PaN Services</vt:lpstr>
      <vt:lpstr>PowerPoint Presentation</vt:lpstr>
    </vt:vector>
  </TitlesOfParts>
  <Manager/>
  <Company>DANTE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Paul Hasleham</dc:creator>
  <cp:keywords/>
  <dc:description/>
  <cp:lastModifiedBy>admin</cp:lastModifiedBy>
  <cp:revision>1207</cp:revision>
  <cp:lastPrinted>2017-10-30T11:13:00Z</cp:lastPrinted>
  <dcterms:created xsi:type="dcterms:W3CDTF">2017-06-19T11:24:06Z</dcterms:created>
  <dcterms:modified xsi:type="dcterms:W3CDTF">2019-04-10T15:02:21Z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21940042-bfb9-461c-809f-b0837ff36859</vt:lpwstr>
  </property>
  <property fmtid="{D5CDD505-2E9C-101B-9397-08002B2CF9AE}" pid="3" name="ContentTypeId">
    <vt:lpwstr>0x010100F65519F8D811D04CA3DCC8D1BAB7A630</vt:lpwstr>
  </property>
  <property fmtid="{D5CDD505-2E9C-101B-9397-08002B2CF9AE}" pid="4" name="Audience1">
    <vt:lpwstr>EC</vt:lpwstr>
  </property>
  <property fmtid="{D5CDD505-2E9C-101B-9397-08002B2CF9AE}" pid="5" name="Milestone Status">
    <vt:lpwstr>Draft</vt:lpwstr>
  </property>
</Properties>
</file>